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71" r:id="rId2"/>
    <p:sldMasterId id="2147484013" r:id="rId3"/>
    <p:sldMasterId id="2147484025" r:id="rId4"/>
  </p:sldMasterIdLst>
  <p:notesMasterIdLst>
    <p:notesMasterId r:id="rId17"/>
  </p:notesMasterIdLst>
  <p:sldIdLst>
    <p:sldId id="300" r:id="rId5"/>
    <p:sldId id="301" r:id="rId6"/>
    <p:sldId id="304" r:id="rId7"/>
    <p:sldId id="308" r:id="rId8"/>
    <p:sldId id="280" r:id="rId9"/>
    <p:sldId id="307" r:id="rId10"/>
    <p:sldId id="286" r:id="rId11"/>
    <p:sldId id="290" r:id="rId12"/>
    <p:sldId id="294" r:id="rId13"/>
    <p:sldId id="309" r:id="rId14"/>
    <p:sldId id="310" r:id="rId15"/>
    <p:sldId id="289"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000" kern="1200">
        <a:solidFill>
          <a:srgbClr val="CC0000"/>
        </a:solidFill>
        <a:latin typeface="Arial" charset="0"/>
        <a:ea typeface="+mn-ea"/>
        <a:cs typeface="Arial" charset="0"/>
      </a:defRPr>
    </a:lvl1pPr>
    <a:lvl2pPr marL="457200" algn="l" rtl="0" eaLnBrk="0" fontAlgn="base" hangingPunct="0">
      <a:spcBef>
        <a:spcPct val="0"/>
      </a:spcBef>
      <a:spcAft>
        <a:spcPct val="0"/>
      </a:spcAft>
      <a:defRPr sz="2000" kern="1200">
        <a:solidFill>
          <a:srgbClr val="CC0000"/>
        </a:solidFill>
        <a:latin typeface="Arial" charset="0"/>
        <a:ea typeface="+mn-ea"/>
        <a:cs typeface="Arial" charset="0"/>
      </a:defRPr>
    </a:lvl2pPr>
    <a:lvl3pPr marL="914400" algn="l" rtl="0" eaLnBrk="0" fontAlgn="base" hangingPunct="0">
      <a:spcBef>
        <a:spcPct val="0"/>
      </a:spcBef>
      <a:spcAft>
        <a:spcPct val="0"/>
      </a:spcAft>
      <a:defRPr sz="2000" kern="1200">
        <a:solidFill>
          <a:srgbClr val="CC0000"/>
        </a:solidFill>
        <a:latin typeface="Arial" charset="0"/>
        <a:ea typeface="+mn-ea"/>
        <a:cs typeface="Arial" charset="0"/>
      </a:defRPr>
    </a:lvl3pPr>
    <a:lvl4pPr marL="1371600" algn="l" rtl="0" eaLnBrk="0" fontAlgn="base" hangingPunct="0">
      <a:spcBef>
        <a:spcPct val="0"/>
      </a:spcBef>
      <a:spcAft>
        <a:spcPct val="0"/>
      </a:spcAft>
      <a:defRPr sz="2000" kern="1200">
        <a:solidFill>
          <a:srgbClr val="CC0000"/>
        </a:solidFill>
        <a:latin typeface="Arial" charset="0"/>
        <a:ea typeface="+mn-ea"/>
        <a:cs typeface="Arial" charset="0"/>
      </a:defRPr>
    </a:lvl4pPr>
    <a:lvl5pPr marL="1828800" algn="l" rtl="0" eaLnBrk="0" fontAlgn="base" hangingPunct="0">
      <a:spcBef>
        <a:spcPct val="0"/>
      </a:spcBef>
      <a:spcAft>
        <a:spcPct val="0"/>
      </a:spcAft>
      <a:defRPr sz="2000" kern="1200">
        <a:solidFill>
          <a:srgbClr val="CC0000"/>
        </a:solidFill>
        <a:latin typeface="Arial" charset="0"/>
        <a:ea typeface="+mn-ea"/>
        <a:cs typeface="Arial" charset="0"/>
      </a:defRPr>
    </a:lvl5pPr>
    <a:lvl6pPr marL="2286000" algn="l" defTabSz="914400" rtl="0" eaLnBrk="1" latinLnBrk="0" hangingPunct="1">
      <a:defRPr sz="2000" kern="1200">
        <a:solidFill>
          <a:srgbClr val="CC0000"/>
        </a:solidFill>
        <a:latin typeface="Arial" charset="0"/>
        <a:ea typeface="+mn-ea"/>
        <a:cs typeface="Arial" charset="0"/>
      </a:defRPr>
    </a:lvl6pPr>
    <a:lvl7pPr marL="2743200" algn="l" defTabSz="914400" rtl="0" eaLnBrk="1" latinLnBrk="0" hangingPunct="1">
      <a:defRPr sz="2000" kern="1200">
        <a:solidFill>
          <a:srgbClr val="CC0000"/>
        </a:solidFill>
        <a:latin typeface="Arial" charset="0"/>
        <a:ea typeface="+mn-ea"/>
        <a:cs typeface="Arial" charset="0"/>
      </a:defRPr>
    </a:lvl7pPr>
    <a:lvl8pPr marL="3200400" algn="l" defTabSz="914400" rtl="0" eaLnBrk="1" latinLnBrk="0" hangingPunct="1">
      <a:defRPr sz="2000" kern="1200">
        <a:solidFill>
          <a:srgbClr val="CC0000"/>
        </a:solidFill>
        <a:latin typeface="Arial" charset="0"/>
        <a:ea typeface="+mn-ea"/>
        <a:cs typeface="Arial" charset="0"/>
      </a:defRPr>
    </a:lvl8pPr>
    <a:lvl9pPr marL="3657600" algn="l" defTabSz="914400" rtl="0" eaLnBrk="1" latinLnBrk="0" hangingPunct="1">
      <a:defRPr sz="2000" kern="1200">
        <a:solidFill>
          <a:srgbClr val="CC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9900"/>
    <a:srgbClr val="FFCC00"/>
    <a:srgbClr val="CC0066"/>
    <a:srgbClr val="990099"/>
    <a:srgbClr val="FF0066"/>
    <a:srgbClr val="0000CC"/>
    <a:srgbClr val="E6F27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37" autoAdjust="0"/>
  </p:normalViewPr>
  <p:slideViewPr>
    <p:cSldViewPr>
      <p:cViewPr>
        <p:scale>
          <a:sx n="77" d="100"/>
          <a:sy n="77" d="100"/>
        </p:scale>
        <p:origin x="-306" y="-1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anose="020B0604020202020204" pitchFamily="34" charset="0"/>
                <a:cs typeface="Arial" panose="020B0604020202020204" pitchFamily="34" charset="0"/>
              </a:defRPr>
            </a:lvl1pPr>
          </a:lstStyle>
          <a:p>
            <a:pPr>
              <a:defRPr/>
            </a:pPr>
            <a:endParaRPr lang="en-US" alt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cs typeface="Arial" panose="020B0604020202020204" pitchFamily="34" charset="0"/>
              </a:defRPr>
            </a:lvl1pPr>
          </a:lstStyle>
          <a:p>
            <a:pPr>
              <a:defRPr/>
            </a:pPr>
            <a:endParaRPr lang="en-US" alt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cs typeface="Arial" panose="020B0604020202020204" pitchFamily="34" charset="0"/>
              </a:defRPr>
            </a:lvl1pPr>
          </a:lstStyle>
          <a:p>
            <a:pPr>
              <a:defRPr/>
            </a:pPr>
            <a:endParaRPr lang="en-US" alt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C0D69B99-F4B6-485B-9980-DEEA118776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endParaRPr lang="en-US" altLang="en-US" smtClean="0">
              <a:latin typeface="Arial" charset="0"/>
            </a:endParaRPr>
          </a:p>
        </p:txBody>
      </p:sp>
      <p:sp>
        <p:nvSpPr>
          <p:cNvPr id="26628" name="Slide Number Placeholder 3"/>
          <p:cNvSpPr>
            <a:spLocks noGrp="1"/>
          </p:cNvSpPr>
          <p:nvPr>
            <p:ph type="sldNum" sz="quarter" idx="5"/>
          </p:nvPr>
        </p:nvSpPr>
        <p:spPr>
          <a:noFill/>
          <a:ln>
            <a:miter lim="800000"/>
            <a:headEnd/>
            <a:tailEnd/>
          </a:ln>
        </p:spPr>
        <p:txBody>
          <a:bodyPr/>
          <a:lstStyle/>
          <a:p>
            <a:fld id="{E8890C93-6088-459B-B661-C995284C7830}" type="slidenum">
              <a:rPr lang="en-US" altLang="en-US" smtClean="0">
                <a:latin typeface=".VnTime" pitchFamily="34" charset="0"/>
              </a:rPr>
              <a:pPr/>
              <a:t>1</a:t>
            </a:fld>
            <a:endParaRPr lang="en-US" altLang="en-US" smtClean="0">
              <a:latin typeface=".VnTim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3A5C9C92-E3BB-443E-BBB1-6C177ED3AD5A}" type="slidenum">
              <a:rPr lang="vi-VN" altLang="en-US" smtClean="0"/>
              <a:pPr/>
              <a:t>2</a:t>
            </a:fld>
            <a:endParaRPr lang="vi-VN"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27838FD8-BFE1-4E59-8DFE-653C8FB490F3}" type="slidenum">
              <a:rPr lang="en-US" altLang="en-US" smtClean="0"/>
              <a:pPr/>
              <a:t>3</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vi-VN" altLang="en-US" i="1" u="sng" smtClean="0">
                <a:latin typeface="Arial" charset="0"/>
              </a:rPr>
              <a:t>Böôùc 2</a:t>
            </a:r>
            <a:r>
              <a:rPr lang="vi-VN" altLang="en-US" smtClean="0">
                <a:latin typeface="Arial" charset="0"/>
              </a:rPr>
              <a:t> :  Laøm vieäc caû lôùp </a:t>
            </a:r>
          </a:p>
          <a:p>
            <a:pPr eaLnBrk="1" hangingPunct="1"/>
            <a:r>
              <a:rPr lang="vi-VN" altLang="en-US" smtClean="0">
                <a:latin typeface="Arial" charset="0"/>
              </a:rPr>
              <a:t>- Treo hình phoùng  to veà cô quan thaàn kinh .</a:t>
            </a:r>
          </a:p>
          <a:p>
            <a:pPr eaLnBrk="1" hangingPunct="1"/>
            <a:r>
              <a:rPr lang="vi-VN" altLang="en-US" smtClean="0">
                <a:latin typeface="Arial" charset="0"/>
              </a:rPr>
              <a:t>- Goïi ñaïi dieän töøng nhoùm leân trình baøy keát quaû thaûo luaän keát hôïp chæ vaøo sô ñoà tröôùc lôùp.</a:t>
            </a:r>
          </a:p>
          <a:p>
            <a:pPr eaLnBrk="1" hangingPunct="1"/>
            <a:r>
              <a:rPr lang="vi-VN" altLang="en-US" smtClean="0">
                <a:latin typeface="Arial" charset="0"/>
              </a:rPr>
              <a:t>- Caû lôùp nhaän xeùt  boå sung .</a:t>
            </a:r>
          </a:p>
          <a:p>
            <a:pPr eaLnBrk="1" hangingPunct="1"/>
            <a:r>
              <a:rPr lang="vi-VN" altLang="en-US" smtClean="0">
                <a:latin typeface="Arial" charset="0"/>
              </a:rPr>
              <a:t>* Giaùo vieân keát luaän</a:t>
            </a:r>
            <a:r>
              <a:rPr lang="vi-VN" altLang="en-US" i="1" smtClean="0">
                <a:latin typeface="Arial" charset="0"/>
              </a:rPr>
              <a:t> :</a:t>
            </a:r>
            <a:r>
              <a:rPr lang="vi-VN" altLang="en-US" smtClean="0">
                <a:latin typeface="Arial" charset="0"/>
              </a:rPr>
              <a:t> Cô quan thaàn kinh goàm coù boâï naõo (naèm trong hoäp soï), tuûy soáng (naèm trong coät soáng) vaø caùc daây thaàn kinh.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97EE0491-8AB0-4F08-B303-D63C6E547A83}" type="slidenum">
              <a:rPr lang="vi-VN" altLang="en-US" smtClean="0"/>
              <a:pPr/>
              <a:t>4</a:t>
            </a:fld>
            <a:endParaRPr lang="vi-VN"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vi-VN" altLang="en-US" i="1" u="sng" smtClean="0">
                <a:latin typeface="Arial" charset="0"/>
              </a:rPr>
              <a:t>Böôùc 2</a:t>
            </a:r>
            <a:r>
              <a:rPr lang="vi-VN" altLang="en-US" smtClean="0">
                <a:latin typeface="Arial" charset="0"/>
              </a:rPr>
              <a:t> :  Laøm vieäc caû lôùp </a:t>
            </a:r>
          </a:p>
          <a:p>
            <a:r>
              <a:rPr lang="vi-VN" altLang="en-US" smtClean="0">
                <a:latin typeface="Arial" charset="0"/>
              </a:rPr>
              <a:t>- Treo hình phoùng  to veà cô quan thaàn kinh .</a:t>
            </a:r>
          </a:p>
          <a:p>
            <a:r>
              <a:rPr lang="vi-VN" altLang="en-US" smtClean="0">
                <a:latin typeface="Arial" charset="0"/>
              </a:rPr>
              <a:t>- Goïi ñaïi dieän töøng nhoùm leân trình baøy keát quaû thaûo luaän keát hôïp chæ vaøo sô ñoà tröôùc lôùp.</a:t>
            </a:r>
          </a:p>
          <a:p>
            <a:r>
              <a:rPr lang="vi-VN" altLang="en-US" smtClean="0">
                <a:latin typeface="Arial" charset="0"/>
              </a:rPr>
              <a:t>- Caû lôùp nhaän xeùt  boå sung .</a:t>
            </a:r>
          </a:p>
          <a:p>
            <a:r>
              <a:rPr lang="vi-VN" altLang="en-US" smtClean="0">
                <a:latin typeface="Arial" charset="0"/>
              </a:rPr>
              <a:t>* Giaùo vieân keát luaän</a:t>
            </a:r>
            <a:r>
              <a:rPr lang="vi-VN" altLang="en-US" i="1" smtClean="0">
                <a:latin typeface="Arial" charset="0"/>
              </a:rPr>
              <a:t> :</a:t>
            </a:r>
            <a:r>
              <a:rPr lang="vi-VN" altLang="en-US" smtClean="0">
                <a:latin typeface="Arial" charset="0"/>
              </a:rPr>
              <a:t> Cô quan thaàn kinh goàm coù boâï naõo (naèm trong hoäp soï), tuûy soáng (naèm trong coät soáng) vaø caùc daây thaàn kinh.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623DDE16-25B8-4032-826C-EFB199364BCB}" type="slidenum">
              <a:rPr lang="en-US" altLang="en-US" smtClean="0"/>
              <a:pPr/>
              <a:t>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vi-VN" altLang="en-US" i="1" u="sng" smtClean="0">
                <a:latin typeface="Arial" charset="0"/>
              </a:rPr>
              <a:t>Böôùc 2</a:t>
            </a:r>
            <a:r>
              <a:rPr lang="vi-VN" altLang="en-US" smtClean="0">
                <a:latin typeface="Arial" charset="0"/>
              </a:rPr>
              <a:t> :  Laøm vieäc caû lôùp </a:t>
            </a:r>
          </a:p>
          <a:p>
            <a:pPr eaLnBrk="1" hangingPunct="1"/>
            <a:r>
              <a:rPr lang="vi-VN" altLang="en-US" smtClean="0">
                <a:latin typeface="Arial" charset="0"/>
              </a:rPr>
              <a:t>- Treo hình phoùng  to veà cô quan thaàn kinh .</a:t>
            </a:r>
          </a:p>
          <a:p>
            <a:pPr eaLnBrk="1" hangingPunct="1"/>
            <a:r>
              <a:rPr lang="vi-VN" altLang="en-US" smtClean="0">
                <a:latin typeface="Arial" charset="0"/>
              </a:rPr>
              <a:t>- Goïi ñaïi dieän töøng nhoùm leân trình baøy keát quaû thaûo luaän keát hôïp chæ vaøo sô ñoà tröôùc lôùp.</a:t>
            </a:r>
          </a:p>
          <a:p>
            <a:pPr eaLnBrk="1" hangingPunct="1"/>
            <a:r>
              <a:rPr lang="vi-VN" altLang="en-US" smtClean="0">
                <a:latin typeface="Arial" charset="0"/>
              </a:rPr>
              <a:t>- Caû lôùp nhaän xeùt  boå sung .</a:t>
            </a:r>
          </a:p>
          <a:p>
            <a:pPr eaLnBrk="1" hangingPunct="1"/>
            <a:r>
              <a:rPr lang="vi-VN" altLang="en-US" smtClean="0">
                <a:latin typeface="Arial" charset="0"/>
              </a:rPr>
              <a:t>* Giaùo vieân keát luaän</a:t>
            </a:r>
            <a:r>
              <a:rPr lang="vi-VN" altLang="en-US" i="1" smtClean="0">
                <a:latin typeface="Arial" charset="0"/>
              </a:rPr>
              <a:t> :</a:t>
            </a:r>
            <a:r>
              <a:rPr lang="vi-VN" altLang="en-US" smtClean="0">
                <a:latin typeface="Arial" charset="0"/>
              </a:rPr>
              <a:t> Cô quan thaàn kinh goàm coù boâï naõo (naèm trong hoäp soï), tuûy soáng (naèm trong coät soáng) vaø caùc daây thaàn kinh.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latin typeface="Arial" charset="0"/>
            </a:endParaRPr>
          </a:p>
        </p:txBody>
      </p:sp>
      <p:sp>
        <p:nvSpPr>
          <p:cNvPr id="31748" name="Slide Number Placeholder 3"/>
          <p:cNvSpPr>
            <a:spLocks noGrp="1"/>
          </p:cNvSpPr>
          <p:nvPr>
            <p:ph type="sldNum" sz="quarter" idx="5"/>
          </p:nvPr>
        </p:nvSpPr>
        <p:spPr>
          <a:noFill/>
          <a:ln>
            <a:miter lim="800000"/>
            <a:headEnd/>
            <a:tailEnd/>
          </a:ln>
        </p:spPr>
        <p:txBody>
          <a:bodyPr/>
          <a:lstStyle/>
          <a:p>
            <a:fld id="{F75D989C-F26B-459A-885C-B3DA6A74C481}"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351EDC8D-D4FE-4F4F-B324-70D3A7DA8B36}" type="slidenum">
              <a:rPr lang="vi-VN" altLang="en-US" smtClean="0"/>
              <a:pPr/>
              <a:t>10</a:t>
            </a:fld>
            <a:endParaRPr lang="vi-VN"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vi-VN" altLang="en-US" i="1" u="sng" smtClean="0">
                <a:latin typeface="Arial" charset="0"/>
              </a:rPr>
              <a:t>Böôùc 2</a:t>
            </a:r>
            <a:r>
              <a:rPr lang="vi-VN" altLang="en-US" smtClean="0">
                <a:latin typeface="Arial" charset="0"/>
              </a:rPr>
              <a:t> :  Laøm vieäc caû lôùp </a:t>
            </a:r>
          </a:p>
          <a:p>
            <a:r>
              <a:rPr lang="vi-VN" altLang="en-US" smtClean="0">
                <a:latin typeface="Arial" charset="0"/>
              </a:rPr>
              <a:t>- Treo hình phoùng  to veà cô quan thaàn kinh .</a:t>
            </a:r>
          </a:p>
          <a:p>
            <a:r>
              <a:rPr lang="vi-VN" altLang="en-US" smtClean="0">
                <a:latin typeface="Arial" charset="0"/>
              </a:rPr>
              <a:t>- Goïi ñaïi dieän töøng nhoùm leân trình baøy keát quaû thaûo luaän keát hôïp chæ vaøo sô ñoà tröôùc lôùp.</a:t>
            </a:r>
          </a:p>
          <a:p>
            <a:r>
              <a:rPr lang="vi-VN" altLang="en-US" smtClean="0">
                <a:latin typeface="Arial" charset="0"/>
              </a:rPr>
              <a:t>- Caû lôùp nhaän xeùt  boå sung .</a:t>
            </a:r>
          </a:p>
          <a:p>
            <a:r>
              <a:rPr lang="vi-VN" altLang="en-US" smtClean="0">
                <a:latin typeface="Arial" charset="0"/>
              </a:rPr>
              <a:t>* Giaùo vieân keát luaän</a:t>
            </a:r>
            <a:r>
              <a:rPr lang="vi-VN" altLang="en-US" i="1" smtClean="0">
                <a:latin typeface="Arial" charset="0"/>
              </a:rPr>
              <a:t> :</a:t>
            </a:r>
            <a:r>
              <a:rPr lang="vi-VN" altLang="en-US" smtClean="0">
                <a:latin typeface="Arial" charset="0"/>
              </a:rPr>
              <a:t> Cô quan thaàn kinh goàm coù boâï naõo (naèm trong hoäp soï), tuûy soáng (naèm trong coät soáng) vaø caùc daây thaàn kinh.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CB2B5C0C-8FAD-4AB2-A7D4-25076E8E7B6C}" type="slidenum">
              <a:rPr lang="vi-VN" altLang="en-US" smtClean="0"/>
              <a:pPr/>
              <a:t>11</a:t>
            </a:fld>
            <a:endParaRPr lang="vi-VN"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vi-VN" altLang="en-US" i="1" u="sng" smtClean="0">
                <a:latin typeface="Arial" charset="0"/>
              </a:rPr>
              <a:t>Böôùc 2</a:t>
            </a:r>
            <a:r>
              <a:rPr lang="vi-VN" altLang="en-US" smtClean="0">
                <a:latin typeface="Arial" charset="0"/>
              </a:rPr>
              <a:t> :  Laøm vieäc caû lôùp </a:t>
            </a:r>
          </a:p>
          <a:p>
            <a:r>
              <a:rPr lang="vi-VN" altLang="en-US" smtClean="0">
                <a:latin typeface="Arial" charset="0"/>
              </a:rPr>
              <a:t>- Treo hình phoùng  to veà cô quan thaàn kinh .</a:t>
            </a:r>
          </a:p>
          <a:p>
            <a:r>
              <a:rPr lang="vi-VN" altLang="en-US" smtClean="0">
                <a:latin typeface="Arial" charset="0"/>
              </a:rPr>
              <a:t>- Goïi ñaïi dieän töøng nhoùm leân trình baøy keát quaû thaûo luaän keát hôïp chæ vaøo sô ñoà tröôùc lôùp.</a:t>
            </a:r>
          </a:p>
          <a:p>
            <a:r>
              <a:rPr lang="vi-VN" altLang="en-US" smtClean="0">
                <a:latin typeface="Arial" charset="0"/>
              </a:rPr>
              <a:t>- Caû lôùp nhaän xeùt  boå sung .</a:t>
            </a:r>
          </a:p>
          <a:p>
            <a:r>
              <a:rPr lang="vi-VN" altLang="en-US" smtClean="0">
                <a:latin typeface="Arial" charset="0"/>
              </a:rPr>
              <a:t>* Giaùo vieân keát luaän</a:t>
            </a:r>
            <a:r>
              <a:rPr lang="vi-VN" altLang="en-US" i="1" smtClean="0">
                <a:latin typeface="Arial" charset="0"/>
              </a:rPr>
              <a:t> :</a:t>
            </a:r>
            <a:r>
              <a:rPr lang="vi-VN" altLang="en-US" smtClean="0">
                <a:latin typeface="Arial" charset="0"/>
              </a:rPr>
              <a:t> Cô quan thaàn kinh goàm coù boâï naõo (naèm trong hoäp soï), tuûy soáng (naèm trong coät soáng) vaø caùc daây thaàn kinh.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709 w 3934"/>
                <a:gd name="T3" fmla="*/ 1331 h 1505"/>
                <a:gd name="T4" fmla="*/ 1257 w 3934"/>
                <a:gd name="T5" fmla="*/ 1157 h 1505"/>
                <a:gd name="T6" fmla="*/ 1783 w 3934"/>
                <a:gd name="T7" fmla="*/ 977 h 1505"/>
                <a:gd name="T8" fmla="*/ 2295 w 3934"/>
                <a:gd name="T9" fmla="*/ 792 h 1505"/>
                <a:gd name="T10" fmla="*/ 2544 w 3934"/>
                <a:gd name="T11" fmla="*/ 696 h 1505"/>
                <a:gd name="T12" fmla="*/ 2778 w 3934"/>
                <a:gd name="T13" fmla="*/ 606 h 1505"/>
                <a:gd name="T14" fmla="*/ 3017 w 3934"/>
                <a:gd name="T15" fmla="*/ 510 h 1505"/>
                <a:gd name="T16" fmla="*/ 3249 w 3934"/>
                <a:gd name="T17" fmla="*/ 420 h 1505"/>
                <a:gd name="T18" fmla="*/ 3459 w 3934"/>
                <a:gd name="T19" fmla="*/ 324 h 1505"/>
                <a:gd name="T20" fmla="*/ 3672 w 3934"/>
                <a:gd name="T21" fmla="*/ 234 h 1505"/>
                <a:gd name="T22" fmla="*/ 3879 w 3934"/>
                <a:gd name="T23" fmla="*/ 138 h 1505"/>
                <a:gd name="T24" fmla="*/ 4066 w 3934"/>
                <a:gd name="T25" fmla="*/ 48 h 1505"/>
                <a:gd name="T26" fmla="*/ 4066 w 3934"/>
                <a:gd name="T27" fmla="*/ 0 h 1505"/>
                <a:gd name="T28" fmla="*/ 3872 w 3934"/>
                <a:gd name="T29" fmla="*/ 96 h 1505"/>
                <a:gd name="T30" fmla="*/ 3660 w 3934"/>
                <a:gd name="T31" fmla="*/ 192 h 1505"/>
                <a:gd name="T32" fmla="*/ 3440 w 3934"/>
                <a:gd name="T33" fmla="*/ 288 h 1505"/>
                <a:gd name="T34" fmla="*/ 3225 w 3934"/>
                <a:gd name="T35" fmla="*/ 384 h 1505"/>
                <a:gd name="T36" fmla="*/ 2987 w 3934"/>
                <a:gd name="T37" fmla="*/ 480 h 1505"/>
                <a:gd name="T38" fmla="*/ 2742 w 3934"/>
                <a:gd name="T39" fmla="*/ 576 h 1505"/>
                <a:gd name="T40" fmla="*/ 2489 w 3934"/>
                <a:gd name="T41" fmla="*/ 672 h 1505"/>
                <a:gd name="T42" fmla="*/ 2241 w 3934"/>
                <a:gd name="T43" fmla="*/ 768 h 1505"/>
                <a:gd name="T44" fmla="*/ 1973 w 3934"/>
                <a:gd name="T45" fmla="*/ 864 h 1505"/>
                <a:gd name="T46" fmla="*/ 1705 w 3934"/>
                <a:gd name="T47" fmla="*/ 960 h 1505"/>
                <a:gd name="T48" fmla="*/ 1145 w 3934"/>
                <a:gd name="T49" fmla="*/ 1145 h 1505"/>
                <a:gd name="T50" fmla="*/ 58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72 w 1728"/>
                <a:gd name="T3" fmla="*/ 527 h 689"/>
                <a:gd name="T4" fmla="*/ 996 w 1728"/>
                <a:gd name="T5" fmla="*/ 365 h 689"/>
                <a:gd name="T6" fmla="*/ 1193 w 1728"/>
                <a:gd name="T7" fmla="*/ 287 h 689"/>
                <a:gd name="T8" fmla="*/ 1401 w 1728"/>
                <a:gd name="T9" fmla="*/ 203 h 689"/>
                <a:gd name="T10" fmla="*/ 1602 w 1728"/>
                <a:gd name="T11" fmla="*/ 126 h 689"/>
                <a:gd name="T12" fmla="*/ 1783 w 1728"/>
                <a:gd name="T13" fmla="*/ 48 h 689"/>
                <a:gd name="T14" fmla="*/ 1783 w 1728"/>
                <a:gd name="T15" fmla="*/ 0 h 689"/>
                <a:gd name="T16" fmla="*/ 1579 w 1728"/>
                <a:gd name="T17" fmla="*/ 84 h 689"/>
                <a:gd name="T18" fmla="*/ 1371 w 1728"/>
                <a:gd name="T19" fmla="*/ 167 h 689"/>
                <a:gd name="T20" fmla="*/ 1151 w 1728"/>
                <a:gd name="T21" fmla="*/ 257 h 689"/>
                <a:gd name="T22" fmla="*/ 936 w 1728"/>
                <a:gd name="T23" fmla="*/ 341 h 689"/>
                <a:gd name="T24" fmla="*/ 46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7" name="Freeform 5"/>
            <p:cNvSpPr>
              <a:spLocks/>
            </p:cNvSpPr>
            <p:nvPr/>
          </p:nvSpPr>
          <p:spPr bwMode="hidden">
            <a:xfrm>
              <a:off x="0" y="0"/>
              <a:ext cx="5578" cy="3447"/>
            </a:xfrm>
            <a:custGeom>
              <a:avLst/>
              <a:gdLst>
                <a:gd name="T0" fmla="*/ 5749 w 5561"/>
                <a:gd name="T1" fmla="*/ 929 h 3447"/>
                <a:gd name="T2" fmla="*/ 5724 w 5561"/>
                <a:gd name="T3" fmla="*/ 773 h 3447"/>
                <a:gd name="T4" fmla="*/ 5640 w 5561"/>
                <a:gd name="T5" fmla="*/ 629 h 3447"/>
                <a:gd name="T6" fmla="*/ 5509 w 5561"/>
                <a:gd name="T7" fmla="*/ 492 h 3447"/>
                <a:gd name="T8" fmla="*/ 5324 w 5561"/>
                <a:gd name="T9" fmla="*/ 366 h 3447"/>
                <a:gd name="T10" fmla="*/ 5087 w 5561"/>
                <a:gd name="T11" fmla="*/ 252 h 3447"/>
                <a:gd name="T12" fmla="*/ 4810 w 5561"/>
                <a:gd name="T13" fmla="*/ 144 h 3447"/>
                <a:gd name="T14" fmla="*/ 4489 w 5561"/>
                <a:gd name="T15" fmla="*/ 48 h 3447"/>
                <a:gd name="T16" fmla="*/ 4135 w 5561"/>
                <a:gd name="T17" fmla="*/ 0 h 3447"/>
                <a:gd name="T18" fmla="*/ 4508 w 5561"/>
                <a:gd name="T19" fmla="*/ 90 h 3447"/>
                <a:gd name="T20" fmla="*/ 4829 w 5561"/>
                <a:gd name="T21" fmla="*/ 192 h 3447"/>
                <a:gd name="T22" fmla="*/ 5099 w 5561"/>
                <a:gd name="T23" fmla="*/ 306 h 3447"/>
                <a:gd name="T24" fmla="*/ 5324 w 5561"/>
                <a:gd name="T25" fmla="*/ 426 h 3447"/>
                <a:gd name="T26" fmla="*/ 5496 w 5561"/>
                <a:gd name="T27" fmla="*/ 557 h 3447"/>
                <a:gd name="T28" fmla="*/ 5616 w 5561"/>
                <a:gd name="T29" fmla="*/ 701 h 3447"/>
                <a:gd name="T30" fmla="*/ 5676 w 5561"/>
                <a:gd name="T31" fmla="*/ 851 h 3447"/>
                <a:gd name="T32" fmla="*/ 5676 w 5561"/>
                <a:gd name="T33" fmla="*/ 1013 h 3447"/>
                <a:gd name="T34" fmla="*/ 5628 w 5561"/>
                <a:gd name="T35" fmla="*/ 1163 h 3447"/>
                <a:gd name="T36" fmla="*/ 5528 w 5561"/>
                <a:gd name="T37" fmla="*/ 1319 h 3447"/>
                <a:gd name="T38" fmla="*/ 5378 w 5561"/>
                <a:gd name="T39" fmla="*/ 1475 h 3447"/>
                <a:gd name="T40" fmla="*/ 5189 w 5561"/>
                <a:gd name="T41" fmla="*/ 1630 h 3447"/>
                <a:gd name="T42" fmla="*/ 4954 w 5561"/>
                <a:gd name="T43" fmla="*/ 1786 h 3447"/>
                <a:gd name="T44" fmla="*/ 4680 w 5561"/>
                <a:gd name="T45" fmla="*/ 1948 h 3447"/>
                <a:gd name="T46" fmla="*/ 4358 w 5561"/>
                <a:gd name="T47" fmla="*/ 2104 h 3447"/>
                <a:gd name="T48" fmla="*/ 4007 w 5561"/>
                <a:gd name="T49" fmla="*/ 2260 h 3447"/>
                <a:gd name="T50" fmla="*/ 3619 w 5561"/>
                <a:gd name="T51" fmla="*/ 2416 h 3447"/>
                <a:gd name="T52" fmla="*/ 3192 w 5561"/>
                <a:gd name="T53" fmla="*/ 2566 h 3447"/>
                <a:gd name="T54" fmla="*/ 2731 w 5561"/>
                <a:gd name="T55" fmla="*/ 2715 h 3447"/>
                <a:gd name="T56" fmla="*/ 2241 w 5561"/>
                <a:gd name="T57" fmla="*/ 2865 h 3447"/>
                <a:gd name="T58" fmla="*/ 1717 w 5561"/>
                <a:gd name="T59" fmla="*/ 3009 h 3447"/>
                <a:gd name="T60" fmla="*/ 1177 w 5561"/>
                <a:gd name="T61" fmla="*/ 3147 h 3447"/>
                <a:gd name="T62" fmla="*/ 602 w 5561"/>
                <a:gd name="T63" fmla="*/ 3279 h 3447"/>
                <a:gd name="T64" fmla="*/ 0 w 5561"/>
                <a:gd name="T65" fmla="*/ 3447 h 3447"/>
                <a:gd name="T66" fmla="*/ 900 w 5561"/>
                <a:gd name="T67" fmla="*/ 3249 h 3447"/>
                <a:gd name="T68" fmla="*/ 1461 w 5561"/>
                <a:gd name="T69" fmla="*/ 3105 h 3447"/>
                <a:gd name="T70" fmla="*/ 2003 w 5561"/>
                <a:gd name="T71" fmla="*/ 2961 h 3447"/>
                <a:gd name="T72" fmla="*/ 2519 w 5561"/>
                <a:gd name="T73" fmla="*/ 2817 h 3447"/>
                <a:gd name="T74" fmla="*/ 2999 w 5561"/>
                <a:gd name="T75" fmla="*/ 2668 h 3447"/>
                <a:gd name="T76" fmla="*/ 3440 w 5561"/>
                <a:gd name="T77" fmla="*/ 2512 h 3447"/>
                <a:gd name="T78" fmla="*/ 3860 w 5561"/>
                <a:gd name="T79" fmla="*/ 2356 h 3447"/>
                <a:gd name="T80" fmla="*/ 4239 w 5561"/>
                <a:gd name="T81" fmla="*/ 2200 h 3447"/>
                <a:gd name="T82" fmla="*/ 4579 w 5561"/>
                <a:gd name="T83" fmla="*/ 2038 h 3447"/>
                <a:gd name="T84" fmla="*/ 4881 w 5561"/>
                <a:gd name="T85" fmla="*/ 1876 h 3447"/>
                <a:gd name="T86" fmla="*/ 5138 w 5561"/>
                <a:gd name="T87" fmla="*/ 1720 h 3447"/>
                <a:gd name="T88" fmla="*/ 5354 w 5561"/>
                <a:gd name="T89" fmla="*/ 1559 h 3447"/>
                <a:gd name="T90" fmla="*/ 5522 w 5561"/>
                <a:gd name="T91" fmla="*/ 1397 h 3447"/>
                <a:gd name="T92" fmla="*/ 5646 w 5561"/>
                <a:gd name="T93" fmla="*/ 1241 h 3447"/>
                <a:gd name="T94" fmla="*/ 5724 w 5561"/>
                <a:gd name="T95" fmla="*/ 1085 h 3447"/>
                <a:gd name="T96" fmla="*/ 5743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 xmlns:a14="http://schemas.microsoft.com/office/drawing/2010/main" w="0" cmpd="sng">
                  <a:solidFill>
                    <a:srgbClr val="003399"/>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9" name="Freeform 7"/>
            <p:cNvSpPr>
              <a:spLocks/>
            </p:cNvSpPr>
            <p:nvPr/>
          </p:nvSpPr>
          <p:spPr bwMode="hidden">
            <a:xfrm>
              <a:off x="0" y="1984"/>
              <a:ext cx="5758" cy="2098"/>
            </a:xfrm>
            <a:custGeom>
              <a:avLst/>
              <a:gdLst>
                <a:gd name="T0" fmla="*/ 5940 w 5740"/>
                <a:gd name="T1" fmla="*/ 0 h 2098"/>
                <a:gd name="T2" fmla="*/ 5836 w 5740"/>
                <a:gd name="T3" fmla="*/ 72 h 2098"/>
                <a:gd name="T4" fmla="*/ 5732 w 5740"/>
                <a:gd name="T5" fmla="*/ 138 h 2098"/>
                <a:gd name="T6" fmla="*/ 5611 w 5740"/>
                <a:gd name="T7" fmla="*/ 210 h 2098"/>
                <a:gd name="T8" fmla="*/ 5491 w 5740"/>
                <a:gd name="T9" fmla="*/ 276 h 2098"/>
                <a:gd name="T10" fmla="*/ 5228 w 5740"/>
                <a:gd name="T11" fmla="*/ 414 h 2098"/>
                <a:gd name="T12" fmla="*/ 4942 w 5740"/>
                <a:gd name="T13" fmla="*/ 552 h 2098"/>
                <a:gd name="T14" fmla="*/ 4632 w 5740"/>
                <a:gd name="T15" fmla="*/ 690 h 2098"/>
                <a:gd name="T16" fmla="*/ 4305 w 5740"/>
                <a:gd name="T17" fmla="*/ 827 h 2098"/>
                <a:gd name="T18" fmla="*/ 3959 w 5740"/>
                <a:gd name="T19" fmla="*/ 959 h 2098"/>
                <a:gd name="T20" fmla="*/ 3589 w 5740"/>
                <a:gd name="T21" fmla="*/ 1091 h 2098"/>
                <a:gd name="T22" fmla="*/ 3201 w 5740"/>
                <a:gd name="T23" fmla="*/ 1223 h 2098"/>
                <a:gd name="T24" fmla="*/ 2794 w 5740"/>
                <a:gd name="T25" fmla="*/ 1355 h 2098"/>
                <a:gd name="T26" fmla="*/ 2361 w 5740"/>
                <a:gd name="T27" fmla="*/ 1481 h 2098"/>
                <a:gd name="T28" fmla="*/ 1926 w 5740"/>
                <a:gd name="T29" fmla="*/ 1601 h 2098"/>
                <a:gd name="T30" fmla="*/ 1467 w 5740"/>
                <a:gd name="T31" fmla="*/ 1721 h 2098"/>
                <a:gd name="T32" fmla="*/ 990 w 5740"/>
                <a:gd name="T33" fmla="*/ 1834 h 2098"/>
                <a:gd name="T34" fmla="*/ 506 w 5740"/>
                <a:gd name="T35" fmla="*/ 1948 h 2098"/>
                <a:gd name="T36" fmla="*/ 0 w 5740"/>
                <a:gd name="T37" fmla="*/ 2056 h 2098"/>
                <a:gd name="T38" fmla="*/ 0 w 5740"/>
                <a:gd name="T39" fmla="*/ 2098 h 2098"/>
                <a:gd name="T40" fmla="*/ 499 w 5740"/>
                <a:gd name="T41" fmla="*/ 1990 h 2098"/>
                <a:gd name="T42" fmla="*/ 984 w 5740"/>
                <a:gd name="T43" fmla="*/ 1882 h 2098"/>
                <a:gd name="T44" fmla="*/ 1452 w 5740"/>
                <a:gd name="T45" fmla="*/ 1763 h 2098"/>
                <a:gd name="T46" fmla="*/ 1908 w 5740"/>
                <a:gd name="T47" fmla="*/ 1649 h 2098"/>
                <a:gd name="T48" fmla="*/ 2343 w 5740"/>
                <a:gd name="T49" fmla="*/ 1523 h 2098"/>
                <a:gd name="T50" fmla="*/ 2774 w 5740"/>
                <a:gd name="T51" fmla="*/ 1397 h 2098"/>
                <a:gd name="T52" fmla="*/ 3177 w 5740"/>
                <a:gd name="T53" fmla="*/ 1271 h 2098"/>
                <a:gd name="T54" fmla="*/ 3565 w 5740"/>
                <a:gd name="T55" fmla="*/ 1139 h 2098"/>
                <a:gd name="T56" fmla="*/ 3935 w 5740"/>
                <a:gd name="T57" fmla="*/ 1007 h 2098"/>
                <a:gd name="T58" fmla="*/ 4281 w 5740"/>
                <a:gd name="T59" fmla="*/ 875 h 2098"/>
                <a:gd name="T60" fmla="*/ 4614 w 5740"/>
                <a:gd name="T61" fmla="*/ 737 h 2098"/>
                <a:gd name="T62" fmla="*/ 4924 w 5740"/>
                <a:gd name="T63" fmla="*/ 600 h 2098"/>
                <a:gd name="T64" fmla="*/ 5216 w 5740"/>
                <a:gd name="T65" fmla="*/ 462 h 2098"/>
                <a:gd name="T66" fmla="*/ 5479 w 5740"/>
                <a:gd name="T67" fmla="*/ 324 h 2098"/>
                <a:gd name="T68" fmla="*/ 5726 w 5740"/>
                <a:gd name="T69" fmla="*/ 186 h 2098"/>
                <a:gd name="T70" fmla="*/ 5940 w 5740"/>
                <a:gd name="T71" fmla="*/ 48 h 2098"/>
                <a:gd name="T72" fmla="*/ 5940 w 5740"/>
                <a:gd name="T73" fmla="*/ 0 h 2098"/>
                <a:gd name="T74" fmla="*/ 59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 name="Freeform 8"/>
            <p:cNvSpPr>
              <a:spLocks/>
            </p:cNvSpPr>
            <p:nvPr/>
          </p:nvSpPr>
          <p:spPr bwMode="hidden">
            <a:xfrm>
              <a:off x="0" y="102"/>
              <a:ext cx="1961" cy="1265"/>
            </a:xfrm>
            <a:custGeom>
              <a:avLst/>
              <a:gdLst>
                <a:gd name="T0" fmla="*/ 2021 w 1955"/>
                <a:gd name="T1" fmla="*/ 485 h 1265"/>
                <a:gd name="T2" fmla="*/ 1967 w 1955"/>
                <a:gd name="T3" fmla="*/ 390 h 1265"/>
                <a:gd name="T4" fmla="*/ 1831 w 1955"/>
                <a:gd name="T5" fmla="*/ 306 h 1265"/>
                <a:gd name="T6" fmla="*/ 1634 w 1955"/>
                <a:gd name="T7" fmla="*/ 228 h 1265"/>
                <a:gd name="T8" fmla="*/ 1371 w 1955"/>
                <a:gd name="T9" fmla="*/ 162 h 1265"/>
                <a:gd name="T10" fmla="*/ 1043 w 1955"/>
                <a:gd name="T11" fmla="*/ 102 h 1265"/>
                <a:gd name="T12" fmla="*/ 668 w 1955"/>
                <a:gd name="T13" fmla="*/ 54 h 1265"/>
                <a:gd name="T14" fmla="*/ 238 w 1955"/>
                <a:gd name="T15" fmla="*/ 18 h 1265"/>
                <a:gd name="T16" fmla="*/ 0 w 1955"/>
                <a:gd name="T17" fmla="*/ 12 h 1265"/>
                <a:gd name="T18" fmla="*/ 442 w 1955"/>
                <a:gd name="T19" fmla="*/ 48 h 1265"/>
                <a:gd name="T20" fmla="*/ 845 w 1955"/>
                <a:gd name="T21" fmla="*/ 90 h 1265"/>
                <a:gd name="T22" fmla="*/ 1192 w 1955"/>
                <a:gd name="T23" fmla="*/ 144 h 1265"/>
                <a:gd name="T24" fmla="*/ 1467 w 1955"/>
                <a:gd name="T25" fmla="*/ 204 h 1265"/>
                <a:gd name="T26" fmla="*/ 1693 w 1955"/>
                <a:gd name="T27" fmla="*/ 276 h 1265"/>
                <a:gd name="T28" fmla="*/ 1860 w 1955"/>
                <a:gd name="T29" fmla="*/ 360 h 1265"/>
                <a:gd name="T30" fmla="*/ 1949 w 1955"/>
                <a:gd name="T31" fmla="*/ 443 h 1265"/>
                <a:gd name="T32" fmla="*/ 1967 w 1955"/>
                <a:gd name="T33" fmla="*/ 539 h 1265"/>
                <a:gd name="T34" fmla="*/ 1920 w 1955"/>
                <a:gd name="T35" fmla="*/ 629 h 1265"/>
                <a:gd name="T36" fmla="*/ 1802 w 1955"/>
                <a:gd name="T37" fmla="*/ 719 h 1265"/>
                <a:gd name="T38" fmla="*/ 1634 w 1955"/>
                <a:gd name="T39" fmla="*/ 809 h 1265"/>
                <a:gd name="T40" fmla="*/ 1401 w 1955"/>
                <a:gd name="T41" fmla="*/ 899 h 1265"/>
                <a:gd name="T42" fmla="*/ 1121 w 1955"/>
                <a:gd name="T43" fmla="*/ 989 h 1265"/>
                <a:gd name="T44" fmla="*/ 787 w 1955"/>
                <a:gd name="T45" fmla="*/ 1073 h 1265"/>
                <a:gd name="T46" fmla="*/ 418 w 1955"/>
                <a:gd name="T47" fmla="*/ 1157 h 1265"/>
                <a:gd name="T48" fmla="*/ 0 w 1955"/>
                <a:gd name="T49" fmla="*/ 1241 h 1265"/>
                <a:gd name="T50" fmla="*/ 226 w 1955"/>
                <a:gd name="T51" fmla="*/ 1223 h 1265"/>
                <a:gd name="T52" fmla="*/ 632 w 1955"/>
                <a:gd name="T53" fmla="*/ 1139 h 1265"/>
                <a:gd name="T54" fmla="*/ 990 w 1955"/>
                <a:gd name="T55" fmla="*/ 1049 h 1265"/>
                <a:gd name="T56" fmla="*/ 1306 w 1955"/>
                <a:gd name="T57" fmla="*/ 959 h 1265"/>
                <a:gd name="T58" fmla="*/ 1568 w 1955"/>
                <a:gd name="T59" fmla="*/ 863 h 1265"/>
                <a:gd name="T60" fmla="*/ 1771 w 1955"/>
                <a:gd name="T61" fmla="*/ 767 h 1265"/>
                <a:gd name="T62" fmla="*/ 1926 w 1955"/>
                <a:gd name="T63" fmla="*/ 677 h 1265"/>
                <a:gd name="T64" fmla="*/ 2003 w 1955"/>
                <a:gd name="T65" fmla="*/ 581 h 1265"/>
                <a:gd name="T66" fmla="*/ 202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1" name="Freeform 9"/>
            <p:cNvSpPr>
              <a:spLocks/>
            </p:cNvSpPr>
            <p:nvPr/>
          </p:nvSpPr>
          <p:spPr bwMode="hidden">
            <a:xfrm>
              <a:off x="0" y="0"/>
              <a:ext cx="4709" cy="2901"/>
            </a:xfrm>
            <a:custGeom>
              <a:avLst/>
              <a:gdLst>
                <a:gd name="T0" fmla="*/ 4859 w 4694"/>
                <a:gd name="T1" fmla="*/ 797 h 2901"/>
                <a:gd name="T2" fmla="*/ 4829 w 4694"/>
                <a:gd name="T3" fmla="*/ 665 h 2901"/>
                <a:gd name="T4" fmla="*/ 4751 w 4694"/>
                <a:gd name="T5" fmla="*/ 540 h 2901"/>
                <a:gd name="T6" fmla="*/ 4625 w 4694"/>
                <a:gd name="T7" fmla="*/ 426 h 2901"/>
                <a:gd name="T8" fmla="*/ 4453 w 4694"/>
                <a:gd name="T9" fmla="*/ 312 h 2901"/>
                <a:gd name="T10" fmla="*/ 4227 w 4694"/>
                <a:gd name="T11" fmla="*/ 216 h 2901"/>
                <a:gd name="T12" fmla="*/ 3969 w 4694"/>
                <a:gd name="T13" fmla="*/ 120 h 2901"/>
                <a:gd name="T14" fmla="*/ 3666 w 4694"/>
                <a:gd name="T15" fmla="*/ 36 h 2901"/>
                <a:gd name="T16" fmla="*/ 3317 w 4694"/>
                <a:gd name="T17" fmla="*/ 0 h 2901"/>
                <a:gd name="T18" fmla="*/ 3666 w 4694"/>
                <a:gd name="T19" fmla="*/ 78 h 2901"/>
                <a:gd name="T20" fmla="*/ 3969 w 4694"/>
                <a:gd name="T21" fmla="*/ 162 h 2901"/>
                <a:gd name="T22" fmla="*/ 4227 w 4694"/>
                <a:gd name="T23" fmla="*/ 258 h 2901"/>
                <a:gd name="T24" fmla="*/ 4441 w 4694"/>
                <a:gd name="T25" fmla="*/ 366 h 2901"/>
                <a:gd name="T26" fmla="*/ 4601 w 4694"/>
                <a:gd name="T27" fmla="*/ 480 h 2901"/>
                <a:gd name="T28" fmla="*/ 4715 w 4694"/>
                <a:gd name="T29" fmla="*/ 605 h 2901"/>
                <a:gd name="T30" fmla="*/ 4775 w 4694"/>
                <a:gd name="T31" fmla="*/ 737 h 2901"/>
                <a:gd name="T32" fmla="*/ 4775 w 4694"/>
                <a:gd name="T33" fmla="*/ 875 h 2901"/>
                <a:gd name="T34" fmla="*/ 4733 w 4694"/>
                <a:gd name="T35" fmla="*/ 1001 h 2901"/>
                <a:gd name="T36" fmla="*/ 4651 w 4694"/>
                <a:gd name="T37" fmla="*/ 1127 h 2901"/>
                <a:gd name="T38" fmla="*/ 4525 w 4694"/>
                <a:gd name="T39" fmla="*/ 1259 h 2901"/>
                <a:gd name="T40" fmla="*/ 4368 w 4694"/>
                <a:gd name="T41" fmla="*/ 1385 h 2901"/>
                <a:gd name="T42" fmla="*/ 4167 w 4694"/>
                <a:gd name="T43" fmla="*/ 1517 h 2901"/>
                <a:gd name="T44" fmla="*/ 3936 w 4694"/>
                <a:gd name="T45" fmla="*/ 1648 h 2901"/>
                <a:gd name="T46" fmla="*/ 3673 w 4694"/>
                <a:gd name="T47" fmla="*/ 1774 h 2901"/>
                <a:gd name="T48" fmla="*/ 3377 w 4694"/>
                <a:gd name="T49" fmla="*/ 1906 h 2901"/>
                <a:gd name="T50" fmla="*/ 3048 w 4694"/>
                <a:gd name="T51" fmla="*/ 2032 h 2901"/>
                <a:gd name="T52" fmla="*/ 2685 w 4694"/>
                <a:gd name="T53" fmla="*/ 2164 h 2901"/>
                <a:gd name="T54" fmla="*/ 2301 w 4694"/>
                <a:gd name="T55" fmla="*/ 2284 h 2901"/>
                <a:gd name="T56" fmla="*/ 1890 w 4694"/>
                <a:gd name="T57" fmla="*/ 2410 h 2901"/>
                <a:gd name="T58" fmla="*/ 1451 w 4694"/>
                <a:gd name="T59" fmla="*/ 2530 h 2901"/>
                <a:gd name="T60" fmla="*/ 506 w 4694"/>
                <a:gd name="T61" fmla="*/ 2757 h 2901"/>
                <a:gd name="T62" fmla="*/ 0 w 4694"/>
                <a:gd name="T63" fmla="*/ 2901 h 2901"/>
                <a:gd name="T64" fmla="*/ 1002 w 4694"/>
                <a:gd name="T65" fmla="*/ 2674 h 2901"/>
                <a:gd name="T66" fmla="*/ 1693 w 4694"/>
                <a:gd name="T67" fmla="*/ 2494 h 2901"/>
                <a:gd name="T68" fmla="*/ 2134 w 4694"/>
                <a:gd name="T69" fmla="*/ 2374 h 2901"/>
                <a:gd name="T70" fmla="*/ 2539 w 4694"/>
                <a:gd name="T71" fmla="*/ 2248 h 2901"/>
                <a:gd name="T72" fmla="*/ 2915 w 4694"/>
                <a:gd name="T73" fmla="*/ 2116 h 2901"/>
                <a:gd name="T74" fmla="*/ 3261 w 4694"/>
                <a:gd name="T75" fmla="*/ 1984 h 2901"/>
                <a:gd name="T76" fmla="*/ 3583 w 4694"/>
                <a:gd name="T77" fmla="*/ 1858 h 2901"/>
                <a:gd name="T78" fmla="*/ 3869 w 4694"/>
                <a:gd name="T79" fmla="*/ 1720 h 2901"/>
                <a:gd name="T80" fmla="*/ 4125 w 4694"/>
                <a:gd name="T81" fmla="*/ 1589 h 2901"/>
                <a:gd name="T82" fmla="*/ 4342 w 4694"/>
                <a:gd name="T83" fmla="*/ 1457 h 2901"/>
                <a:gd name="T84" fmla="*/ 4525 w 4694"/>
                <a:gd name="T85" fmla="*/ 1325 h 2901"/>
                <a:gd name="T86" fmla="*/ 4670 w 4694"/>
                <a:gd name="T87" fmla="*/ 1193 h 2901"/>
                <a:gd name="T88" fmla="*/ 4775 w 4694"/>
                <a:gd name="T89" fmla="*/ 1061 h 2901"/>
                <a:gd name="T90" fmla="*/ 4835 w 4694"/>
                <a:gd name="T91" fmla="*/ 935 h 2901"/>
                <a:gd name="T92" fmla="*/ 485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2" name="Freeform 10"/>
            <p:cNvSpPr>
              <a:spLocks/>
            </p:cNvSpPr>
            <p:nvPr/>
          </p:nvSpPr>
          <p:spPr bwMode="hidden">
            <a:xfrm>
              <a:off x="0" y="0"/>
              <a:ext cx="3773" cy="2356"/>
            </a:xfrm>
            <a:custGeom>
              <a:avLst/>
              <a:gdLst>
                <a:gd name="T0" fmla="*/ 3893 w 3761"/>
                <a:gd name="T1" fmla="*/ 719 h 2356"/>
                <a:gd name="T2" fmla="*/ 3863 w 3761"/>
                <a:gd name="T3" fmla="*/ 599 h 2356"/>
                <a:gd name="T4" fmla="*/ 3785 w 3761"/>
                <a:gd name="T5" fmla="*/ 486 h 2356"/>
                <a:gd name="T6" fmla="*/ 3646 w 3761"/>
                <a:gd name="T7" fmla="*/ 378 h 2356"/>
                <a:gd name="T8" fmla="*/ 3469 w 3761"/>
                <a:gd name="T9" fmla="*/ 282 h 2356"/>
                <a:gd name="T10" fmla="*/ 3237 w 3761"/>
                <a:gd name="T11" fmla="*/ 192 h 2356"/>
                <a:gd name="T12" fmla="*/ 2963 w 3761"/>
                <a:gd name="T13" fmla="*/ 108 h 2356"/>
                <a:gd name="T14" fmla="*/ 2647 w 3761"/>
                <a:gd name="T15" fmla="*/ 36 h 2356"/>
                <a:gd name="T16" fmla="*/ 2307 w 3761"/>
                <a:gd name="T17" fmla="*/ 0 h 2356"/>
                <a:gd name="T18" fmla="*/ 2665 w 3761"/>
                <a:gd name="T19" fmla="*/ 72 h 2356"/>
                <a:gd name="T20" fmla="*/ 2975 w 3761"/>
                <a:gd name="T21" fmla="*/ 150 h 2356"/>
                <a:gd name="T22" fmla="*/ 3249 w 3761"/>
                <a:gd name="T23" fmla="*/ 234 h 2356"/>
                <a:gd name="T24" fmla="*/ 3469 w 3761"/>
                <a:gd name="T25" fmla="*/ 330 h 2356"/>
                <a:gd name="T26" fmla="*/ 3639 w 3761"/>
                <a:gd name="T27" fmla="*/ 432 h 2356"/>
                <a:gd name="T28" fmla="*/ 3755 w 3761"/>
                <a:gd name="T29" fmla="*/ 545 h 2356"/>
                <a:gd name="T30" fmla="*/ 3815 w 3761"/>
                <a:gd name="T31" fmla="*/ 665 h 2356"/>
                <a:gd name="T32" fmla="*/ 3821 w 3761"/>
                <a:gd name="T33" fmla="*/ 791 h 2356"/>
                <a:gd name="T34" fmla="*/ 3785 w 3761"/>
                <a:gd name="T35" fmla="*/ 887 h 2356"/>
                <a:gd name="T36" fmla="*/ 3723 w 3761"/>
                <a:gd name="T37" fmla="*/ 989 h 2356"/>
                <a:gd name="T38" fmla="*/ 3620 w 3761"/>
                <a:gd name="T39" fmla="*/ 1091 h 2356"/>
                <a:gd name="T40" fmla="*/ 3493 w 3761"/>
                <a:gd name="T41" fmla="*/ 1187 h 2356"/>
                <a:gd name="T42" fmla="*/ 3337 w 3761"/>
                <a:gd name="T43" fmla="*/ 1289 h 2356"/>
                <a:gd name="T44" fmla="*/ 3153 w 3761"/>
                <a:gd name="T45" fmla="*/ 1391 h 2356"/>
                <a:gd name="T46" fmla="*/ 2933 w 3761"/>
                <a:gd name="T47" fmla="*/ 1493 h 2356"/>
                <a:gd name="T48" fmla="*/ 2698 w 3761"/>
                <a:gd name="T49" fmla="*/ 1589 h 2356"/>
                <a:gd name="T50" fmla="*/ 2152 w 3761"/>
                <a:gd name="T51" fmla="*/ 1786 h 2356"/>
                <a:gd name="T52" fmla="*/ 1514 w 3761"/>
                <a:gd name="T53" fmla="*/ 1972 h 2356"/>
                <a:gd name="T54" fmla="*/ 788 w 3761"/>
                <a:gd name="T55" fmla="*/ 2158 h 2356"/>
                <a:gd name="T56" fmla="*/ 0 w 3761"/>
                <a:gd name="T57" fmla="*/ 2326 h 2356"/>
                <a:gd name="T58" fmla="*/ 412 w 3761"/>
                <a:gd name="T59" fmla="*/ 2272 h 2356"/>
                <a:gd name="T60" fmla="*/ 1186 w 3761"/>
                <a:gd name="T61" fmla="*/ 2092 h 2356"/>
                <a:gd name="T62" fmla="*/ 1878 w 3761"/>
                <a:gd name="T63" fmla="*/ 1900 h 2356"/>
                <a:gd name="T64" fmla="*/ 2480 w 3761"/>
                <a:gd name="T65" fmla="*/ 1702 h 2356"/>
                <a:gd name="T66" fmla="*/ 2746 w 3761"/>
                <a:gd name="T67" fmla="*/ 1607 h 2356"/>
                <a:gd name="T68" fmla="*/ 2981 w 3761"/>
                <a:gd name="T69" fmla="*/ 1505 h 2356"/>
                <a:gd name="T70" fmla="*/ 3201 w 3761"/>
                <a:gd name="T71" fmla="*/ 1403 h 2356"/>
                <a:gd name="T72" fmla="*/ 3396 w 3761"/>
                <a:gd name="T73" fmla="*/ 1301 h 2356"/>
                <a:gd name="T74" fmla="*/ 3553 w 3761"/>
                <a:gd name="T75" fmla="*/ 1193 h 2356"/>
                <a:gd name="T76" fmla="*/ 3685 w 3761"/>
                <a:gd name="T77" fmla="*/ 1091 h 2356"/>
                <a:gd name="T78" fmla="*/ 3785 w 3761"/>
                <a:gd name="T79" fmla="*/ 989 h 2356"/>
                <a:gd name="T80" fmla="*/ 3851 w 3761"/>
                <a:gd name="T81" fmla="*/ 887 h 2356"/>
                <a:gd name="T82" fmla="*/ 388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3" name="Freeform 11"/>
            <p:cNvSpPr>
              <a:spLocks/>
            </p:cNvSpPr>
            <p:nvPr/>
          </p:nvSpPr>
          <p:spPr bwMode="hidden">
            <a:xfrm>
              <a:off x="0" y="0"/>
              <a:ext cx="2933" cy="1846"/>
            </a:xfrm>
            <a:custGeom>
              <a:avLst/>
              <a:gdLst>
                <a:gd name="T0" fmla="*/ 3023 w 2924"/>
                <a:gd name="T1" fmla="*/ 647 h 1846"/>
                <a:gd name="T2" fmla="*/ 2975 w 2924"/>
                <a:gd name="T3" fmla="*/ 528 h 1846"/>
                <a:gd name="T4" fmla="*/ 2847 w 2924"/>
                <a:gd name="T5" fmla="*/ 414 h 1846"/>
                <a:gd name="T6" fmla="*/ 2647 w 2924"/>
                <a:gd name="T7" fmla="*/ 318 h 1846"/>
                <a:gd name="T8" fmla="*/ 2379 w 2924"/>
                <a:gd name="T9" fmla="*/ 228 h 1846"/>
                <a:gd name="T10" fmla="*/ 2051 w 2924"/>
                <a:gd name="T11" fmla="*/ 150 h 1846"/>
                <a:gd name="T12" fmla="*/ 1663 w 2924"/>
                <a:gd name="T13" fmla="*/ 78 h 1846"/>
                <a:gd name="T14" fmla="*/ 1222 w 2924"/>
                <a:gd name="T15" fmla="*/ 24 h 1846"/>
                <a:gd name="T16" fmla="*/ 716 w 2924"/>
                <a:gd name="T17" fmla="*/ 0 h 1846"/>
                <a:gd name="T18" fmla="*/ 1234 w 2924"/>
                <a:gd name="T19" fmla="*/ 48 h 1846"/>
                <a:gd name="T20" fmla="*/ 1681 w 2924"/>
                <a:gd name="T21" fmla="*/ 108 h 1846"/>
                <a:gd name="T22" fmla="*/ 2075 w 2924"/>
                <a:gd name="T23" fmla="*/ 180 h 1846"/>
                <a:gd name="T24" fmla="*/ 2403 w 2924"/>
                <a:gd name="T25" fmla="*/ 264 h 1846"/>
                <a:gd name="T26" fmla="*/ 2659 w 2924"/>
                <a:gd name="T27" fmla="*/ 360 h 1846"/>
                <a:gd name="T28" fmla="*/ 2847 w 2924"/>
                <a:gd name="T29" fmla="*/ 468 h 1846"/>
                <a:gd name="T30" fmla="*/ 2945 w 2924"/>
                <a:gd name="T31" fmla="*/ 587 h 1846"/>
                <a:gd name="T32" fmla="*/ 2963 w 2924"/>
                <a:gd name="T33" fmla="*/ 713 h 1846"/>
                <a:gd name="T34" fmla="*/ 2939 w 2924"/>
                <a:gd name="T35" fmla="*/ 785 h 1846"/>
                <a:gd name="T36" fmla="*/ 2891 w 2924"/>
                <a:gd name="T37" fmla="*/ 857 h 1846"/>
                <a:gd name="T38" fmla="*/ 2713 w 2924"/>
                <a:gd name="T39" fmla="*/ 1001 h 1846"/>
                <a:gd name="T40" fmla="*/ 2446 w 2924"/>
                <a:gd name="T41" fmla="*/ 1145 h 1846"/>
                <a:gd name="T42" fmla="*/ 2099 w 2924"/>
                <a:gd name="T43" fmla="*/ 1289 h 1846"/>
                <a:gd name="T44" fmla="*/ 1681 w 2924"/>
                <a:gd name="T45" fmla="*/ 1433 h 1846"/>
                <a:gd name="T46" fmla="*/ 1186 w 2924"/>
                <a:gd name="T47" fmla="*/ 1571 h 1846"/>
                <a:gd name="T48" fmla="*/ 626 w 2924"/>
                <a:gd name="T49" fmla="*/ 1702 h 1846"/>
                <a:gd name="T50" fmla="*/ 0 w 2924"/>
                <a:gd name="T51" fmla="*/ 1828 h 1846"/>
                <a:gd name="T52" fmla="*/ 322 w 2924"/>
                <a:gd name="T53" fmla="*/ 1780 h 1846"/>
                <a:gd name="T54" fmla="*/ 930 w 2924"/>
                <a:gd name="T55" fmla="*/ 1648 h 1846"/>
                <a:gd name="T56" fmla="*/ 1461 w 2924"/>
                <a:gd name="T57" fmla="*/ 1511 h 1846"/>
                <a:gd name="T58" fmla="*/ 1937 w 2924"/>
                <a:gd name="T59" fmla="*/ 1367 h 1846"/>
                <a:gd name="T60" fmla="*/ 2331 w 2924"/>
                <a:gd name="T61" fmla="*/ 1223 h 1846"/>
                <a:gd name="T62" fmla="*/ 2647 w 2924"/>
                <a:gd name="T63" fmla="*/ 1079 h 1846"/>
                <a:gd name="T64" fmla="*/ 2873 w 2924"/>
                <a:gd name="T65" fmla="*/ 929 h 1846"/>
                <a:gd name="T66" fmla="*/ 2975 w 2924"/>
                <a:gd name="T67" fmla="*/ 815 h 1846"/>
                <a:gd name="T68" fmla="*/ 3011 w 2924"/>
                <a:gd name="T69" fmla="*/ 743 h 1846"/>
                <a:gd name="T70" fmla="*/ 302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 name="Freeform 12"/>
            <p:cNvSpPr>
              <a:spLocks/>
            </p:cNvSpPr>
            <p:nvPr/>
          </p:nvSpPr>
          <p:spPr bwMode="hidden">
            <a:xfrm>
              <a:off x="114" y="2847"/>
              <a:ext cx="1493" cy="204"/>
            </a:xfrm>
            <a:custGeom>
              <a:avLst/>
              <a:gdLst>
                <a:gd name="T0" fmla="*/ 1454 w 1488"/>
                <a:gd name="T1" fmla="*/ 204 h 204"/>
                <a:gd name="T2" fmla="*/ 0 w 1488"/>
                <a:gd name="T3" fmla="*/ 18 h 204"/>
                <a:gd name="T4" fmla="*/ 77 w 1488"/>
                <a:gd name="T5" fmla="*/ 0 h 204"/>
                <a:gd name="T6" fmla="*/ 1543 w 1488"/>
                <a:gd name="T7" fmla="*/ 186 h 204"/>
                <a:gd name="T8" fmla="*/ 1454 w 1488"/>
                <a:gd name="T9" fmla="*/ 204 h 204"/>
                <a:gd name="T10" fmla="*/ 145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w="9525">
              <a:noFill/>
              <a:round/>
              <a:headEnd/>
              <a:tailEnd/>
            </a:ln>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rgbClr val="CC0000"/>
                  </a:solidFill>
                  <a:latin typeface="Arial" panose="020B0604020202020204" pitchFamily="34" charset="0"/>
                  <a:cs typeface="Arial" panose="020B0604020202020204" pitchFamily="34" charset="0"/>
                </a:defRPr>
              </a:lvl1pPr>
              <a:lvl2pPr marL="742950" indent="-285750">
                <a:defRPr sz="2000">
                  <a:solidFill>
                    <a:srgbClr val="CC0000"/>
                  </a:solidFill>
                  <a:latin typeface="Arial" panose="020B0604020202020204" pitchFamily="34" charset="0"/>
                  <a:cs typeface="Arial" panose="020B0604020202020204" pitchFamily="34" charset="0"/>
                </a:defRPr>
              </a:lvl2pPr>
              <a:lvl3pPr marL="1143000" indent="-228600">
                <a:defRPr sz="2000">
                  <a:solidFill>
                    <a:srgbClr val="CC0000"/>
                  </a:solidFill>
                  <a:latin typeface="Arial" panose="020B0604020202020204" pitchFamily="34" charset="0"/>
                  <a:cs typeface="Arial" panose="020B0604020202020204" pitchFamily="34" charset="0"/>
                </a:defRPr>
              </a:lvl3pPr>
              <a:lvl4pPr marL="1600200" indent="-228600">
                <a:defRPr sz="2000">
                  <a:solidFill>
                    <a:srgbClr val="CC0000"/>
                  </a:solidFill>
                  <a:latin typeface="Arial" panose="020B0604020202020204" pitchFamily="34" charset="0"/>
                  <a:cs typeface="Arial" panose="020B0604020202020204" pitchFamily="34" charset="0"/>
                </a:defRPr>
              </a:lvl4pPr>
              <a:lvl5pPr marL="2057400" indent="-228600">
                <a:defRPr sz="2000">
                  <a:solidFill>
                    <a:srgbClr val="CC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rgbClr val="CC0000"/>
                  </a:solidFill>
                  <a:latin typeface="Arial" panose="020B0604020202020204" pitchFamily="34" charset="0"/>
                  <a:cs typeface="Arial" panose="020B0604020202020204" pitchFamily="34" charset="0"/>
                </a:defRPr>
              </a:lvl1pPr>
              <a:lvl2pPr marL="742950" indent="-285750">
                <a:defRPr sz="2000">
                  <a:solidFill>
                    <a:srgbClr val="CC0000"/>
                  </a:solidFill>
                  <a:latin typeface="Arial" panose="020B0604020202020204" pitchFamily="34" charset="0"/>
                  <a:cs typeface="Arial" panose="020B0604020202020204" pitchFamily="34" charset="0"/>
                </a:defRPr>
              </a:lvl2pPr>
              <a:lvl3pPr marL="1143000" indent="-228600">
                <a:defRPr sz="2000">
                  <a:solidFill>
                    <a:srgbClr val="CC0000"/>
                  </a:solidFill>
                  <a:latin typeface="Arial" panose="020B0604020202020204" pitchFamily="34" charset="0"/>
                  <a:cs typeface="Arial" panose="020B0604020202020204" pitchFamily="34" charset="0"/>
                </a:defRPr>
              </a:lvl3pPr>
              <a:lvl4pPr marL="1600200" indent="-228600">
                <a:defRPr sz="2000">
                  <a:solidFill>
                    <a:srgbClr val="CC0000"/>
                  </a:solidFill>
                  <a:latin typeface="Arial" panose="020B0604020202020204" pitchFamily="34" charset="0"/>
                  <a:cs typeface="Arial" panose="020B0604020202020204" pitchFamily="34" charset="0"/>
                </a:defRPr>
              </a:lvl4pPr>
              <a:lvl5pPr marL="2057400" indent="-228600">
                <a:defRPr sz="2000">
                  <a:solidFill>
                    <a:srgbClr val="CC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w="9525">
                <a:noFill/>
                <a:round/>
                <a:headEnd/>
                <a:tailEnd/>
              </a:ln>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4 w 323"/>
                  <a:gd name="T13" fmla="*/ 18 h 162"/>
                  <a:gd name="T14" fmla="*/ 250 w 323"/>
                  <a:gd name="T15" fmla="*/ 54 h 162"/>
                  <a:gd name="T16" fmla="*/ 298 w 323"/>
                  <a:gd name="T17" fmla="*/ 90 h 162"/>
                  <a:gd name="T18" fmla="*/ 328 w 323"/>
                  <a:gd name="T19" fmla="*/ 114 h 162"/>
                  <a:gd name="T20" fmla="*/ 334 w 323"/>
                  <a:gd name="T21" fmla="*/ 126 h 162"/>
                  <a:gd name="T22" fmla="*/ 334 w 323"/>
                  <a:gd name="T23" fmla="*/ 126 h 162"/>
                  <a:gd name="T24" fmla="*/ 23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0" name="Freeform 18"/>
              <p:cNvSpPr>
                <a:spLocks noEditPoints="1"/>
              </p:cNvSpPr>
              <p:nvPr/>
            </p:nvSpPr>
            <p:spPr bwMode="hidden">
              <a:xfrm>
                <a:off x="192" y="2284"/>
                <a:ext cx="1254" cy="923"/>
              </a:xfrm>
              <a:custGeom>
                <a:avLst/>
                <a:gdLst>
                  <a:gd name="T0" fmla="*/ 1210 w 1250"/>
                  <a:gd name="T1" fmla="*/ 641 h 923"/>
                  <a:gd name="T2" fmla="*/ 1210 w 1250"/>
                  <a:gd name="T3" fmla="*/ 473 h 923"/>
                  <a:gd name="T4" fmla="*/ 1180 w 1250"/>
                  <a:gd name="T5" fmla="*/ 384 h 923"/>
                  <a:gd name="T6" fmla="*/ 1156 w 1250"/>
                  <a:gd name="T7" fmla="*/ 288 h 923"/>
                  <a:gd name="T8" fmla="*/ 1086 w 1250"/>
                  <a:gd name="T9" fmla="*/ 174 h 923"/>
                  <a:gd name="T10" fmla="*/ 1014 w 1250"/>
                  <a:gd name="T11" fmla="*/ 96 h 923"/>
                  <a:gd name="T12" fmla="*/ 996 w 1250"/>
                  <a:gd name="T13" fmla="*/ 72 h 923"/>
                  <a:gd name="T14" fmla="*/ 924 w 1250"/>
                  <a:gd name="T15" fmla="*/ 18 h 923"/>
                  <a:gd name="T16" fmla="*/ 852 w 1250"/>
                  <a:gd name="T17" fmla="*/ 6 h 923"/>
                  <a:gd name="T18" fmla="*/ 734 w 1250"/>
                  <a:gd name="T19" fmla="*/ 24 h 923"/>
                  <a:gd name="T20" fmla="*/ 686 w 1250"/>
                  <a:gd name="T21" fmla="*/ 42 h 923"/>
                  <a:gd name="T22" fmla="*/ 590 w 1250"/>
                  <a:gd name="T23" fmla="*/ 120 h 923"/>
                  <a:gd name="T24" fmla="*/ 554 w 1250"/>
                  <a:gd name="T25" fmla="*/ 228 h 923"/>
                  <a:gd name="T26" fmla="*/ 531 w 1250"/>
                  <a:gd name="T27" fmla="*/ 348 h 923"/>
                  <a:gd name="T28" fmla="*/ 442 w 1250"/>
                  <a:gd name="T29" fmla="*/ 479 h 923"/>
                  <a:gd name="T30" fmla="*/ 424 w 1250"/>
                  <a:gd name="T31" fmla="*/ 539 h 923"/>
                  <a:gd name="T32" fmla="*/ 364 w 1250"/>
                  <a:gd name="T33" fmla="*/ 599 h 923"/>
                  <a:gd name="T34" fmla="*/ 316 w 1250"/>
                  <a:gd name="T35" fmla="*/ 629 h 923"/>
                  <a:gd name="T36" fmla="*/ 304 w 1250"/>
                  <a:gd name="T37" fmla="*/ 635 h 923"/>
                  <a:gd name="T38" fmla="*/ 268 w 1250"/>
                  <a:gd name="T39" fmla="*/ 677 h 923"/>
                  <a:gd name="T40" fmla="*/ 150 w 1250"/>
                  <a:gd name="T41" fmla="*/ 797 h 923"/>
                  <a:gd name="T42" fmla="*/ 54 w 1250"/>
                  <a:gd name="T43" fmla="*/ 839 h 923"/>
                  <a:gd name="T44" fmla="*/ 156 w 1250"/>
                  <a:gd name="T45" fmla="*/ 905 h 923"/>
                  <a:gd name="T46" fmla="*/ 251 w 1250"/>
                  <a:gd name="T47" fmla="*/ 869 h 923"/>
                  <a:gd name="T48" fmla="*/ 662 w 1250"/>
                  <a:gd name="T49" fmla="*/ 827 h 923"/>
                  <a:gd name="T50" fmla="*/ 722 w 1250"/>
                  <a:gd name="T51" fmla="*/ 725 h 923"/>
                  <a:gd name="T52" fmla="*/ 716 w 1250"/>
                  <a:gd name="T53" fmla="*/ 611 h 923"/>
                  <a:gd name="T54" fmla="*/ 809 w 1250"/>
                  <a:gd name="T55" fmla="*/ 551 h 923"/>
                  <a:gd name="T56" fmla="*/ 912 w 1250"/>
                  <a:gd name="T57" fmla="*/ 449 h 923"/>
                  <a:gd name="T58" fmla="*/ 942 w 1250"/>
                  <a:gd name="T59" fmla="*/ 414 h 923"/>
                  <a:gd name="T60" fmla="*/ 1008 w 1250"/>
                  <a:gd name="T61" fmla="*/ 318 h 923"/>
                  <a:gd name="T62" fmla="*/ 1056 w 1250"/>
                  <a:gd name="T63" fmla="*/ 336 h 923"/>
                  <a:gd name="T64" fmla="*/ 1162 w 1250"/>
                  <a:gd name="T65" fmla="*/ 617 h 923"/>
                  <a:gd name="T66" fmla="*/ 1156 w 1250"/>
                  <a:gd name="T67" fmla="*/ 689 h 923"/>
                  <a:gd name="T68" fmla="*/ 1192 w 1250"/>
                  <a:gd name="T69" fmla="*/ 749 h 923"/>
                  <a:gd name="T70" fmla="*/ 1246 w 1250"/>
                  <a:gd name="T71" fmla="*/ 713 h 923"/>
                  <a:gd name="T72" fmla="*/ 1282 w 1250"/>
                  <a:gd name="T73" fmla="*/ 749 h 923"/>
                  <a:gd name="T74" fmla="*/ 1294 w 1250"/>
                  <a:gd name="T75" fmla="*/ 743 h 923"/>
                  <a:gd name="T76" fmla="*/ 716 w 1250"/>
                  <a:gd name="T77" fmla="*/ 264 h 923"/>
                  <a:gd name="T78" fmla="*/ 817 w 1250"/>
                  <a:gd name="T79" fmla="*/ 372 h 923"/>
                  <a:gd name="T80" fmla="*/ 791 w 1250"/>
                  <a:gd name="T81" fmla="*/ 443 h 923"/>
                  <a:gd name="T82" fmla="*/ 728 w 1250"/>
                  <a:gd name="T83" fmla="*/ 515 h 923"/>
                  <a:gd name="T84" fmla="*/ 680 w 1250"/>
                  <a:gd name="T85" fmla="*/ 569 h 923"/>
                  <a:gd name="T86" fmla="*/ 638 w 1250"/>
                  <a:gd name="T87" fmla="*/ 593 h 923"/>
                  <a:gd name="T88" fmla="*/ 596 w 1250"/>
                  <a:gd name="T89" fmla="*/ 617 h 923"/>
                  <a:gd name="T90" fmla="*/ 584 w 1250"/>
                  <a:gd name="T91" fmla="*/ 707 h 923"/>
                  <a:gd name="T92" fmla="*/ 364 w 1250"/>
                  <a:gd name="T93" fmla="*/ 755 h 923"/>
                  <a:gd name="T94" fmla="*/ 400 w 1250"/>
                  <a:gd name="T95" fmla="*/ 641 h 923"/>
                  <a:gd name="T96" fmla="*/ 436 w 1250"/>
                  <a:gd name="T97" fmla="*/ 647 h 923"/>
                  <a:gd name="T98" fmla="*/ 454 w 1250"/>
                  <a:gd name="T99" fmla="*/ 617 h 923"/>
                  <a:gd name="T100" fmla="*/ 590 w 1250"/>
                  <a:gd name="T101" fmla="*/ 515 h 923"/>
                  <a:gd name="T102" fmla="*/ 638 w 1250"/>
                  <a:gd name="T103" fmla="*/ 473 h 923"/>
                  <a:gd name="T104" fmla="*/ 662 w 1250"/>
                  <a:gd name="T105" fmla="*/ 396 h 923"/>
                  <a:gd name="T106" fmla="*/ 662 w 1250"/>
                  <a:gd name="T107" fmla="*/ 378 h 923"/>
                  <a:gd name="T108" fmla="*/ 686 w 1250"/>
                  <a:gd name="T109" fmla="*/ 270 h 923"/>
                  <a:gd name="T110" fmla="*/ 704 w 1250"/>
                  <a:gd name="T111" fmla="*/ 192 h 923"/>
                  <a:gd name="T112" fmla="*/ 716 w 1250"/>
                  <a:gd name="T113" fmla="*/ 264 h 923"/>
                  <a:gd name="T114" fmla="*/ 554 w 1250"/>
                  <a:gd name="T115" fmla="*/ 455 h 923"/>
                  <a:gd name="T116" fmla="*/ 65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w="9525">
                <a:noFill/>
                <a:round/>
                <a:headEnd/>
                <a:tailEnd/>
              </a:ln>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59 w 72"/>
                  <a:gd name="T3" fmla="*/ 24 h 54"/>
                  <a:gd name="T4" fmla="*/ 71 w 72"/>
                  <a:gd name="T5" fmla="*/ 12 h 54"/>
                  <a:gd name="T6" fmla="*/ 77 w 72"/>
                  <a:gd name="T7" fmla="*/ 6 h 54"/>
                  <a:gd name="T8" fmla="*/ 83 w 72"/>
                  <a:gd name="T9" fmla="*/ 0 h 54"/>
                  <a:gd name="T10" fmla="*/ 5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0" name="Freeform 28"/>
              <p:cNvSpPr>
                <a:spLocks/>
              </p:cNvSpPr>
              <p:nvPr/>
            </p:nvSpPr>
            <p:spPr bwMode="hidden">
              <a:xfrm>
                <a:off x="437" y="3027"/>
                <a:ext cx="288" cy="84"/>
              </a:xfrm>
              <a:custGeom>
                <a:avLst/>
                <a:gdLst>
                  <a:gd name="T0" fmla="*/ 298 w 287"/>
                  <a:gd name="T1" fmla="*/ 0 h 84"/>
                  <a:gd name="T2" fmla="*/ 0 w 287"/>
                  <a:gd name="T3" fmla="*/ 84 h 84"/>
                  <a:gd name="T4" fmla="*/ 179 w 287"/>
                  <a:gd name="T5" fmla="*/ 36 h 84"/>
                  <a:gd name="T6" fmla="*/ 114 w 287"/>
                  <a:gd name="T7" fmla="*/ 60 h 84"/>
                  <a:gd name="T8" fmla="*/ 287 w 287"/>
                  <a:gd name="T9" fmla="*/ 18 h 84"/>
                  <a:gd name="T10" fmla="*/ 298 w 287"/>
                  <a:gd name="T11" fmla="*/ 0 h 84"/>
                  <a:gd name="T12" fmla="*/ 29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75817" name="Rectangle 41"/>
          <p:cNvSpPr>
            <a:spLocks noGrp="1" noChangeArrowheads="1"/>
          </p:cNvSpPr>
          <p:nvPr>
            <p:ph type="ctrTitle"/>
          </p:nvPr>
        </p:nvSpPr>
        <p:spPr>
          <a:xfrm>
            <a:off x="685800" y="1447800"/>
            <a:ext cx="7772400" cy="1470025"/>
          </a:xfrm>
        </p:spPr>
        <p:txBody>
          <a:bodyPr/>
          <a:lstStyle>
            <a:lvl1pPr>
              <a:defRPr/>
            </a:lvl1pPr>
          </a:lstStyle>
          <a:p>
            <a:pPr lvl="0"/>
            <a:r>
              <a:rPr lang="en-US" altLang="en-US" noProof="0" smtClean="0"/>
              <a:t>Click to edit Master title style</a:t>
            </a:r>
          </a:p>
        </p:txBody>
      </p:sp>
      <p:sp>
        <p:nvSpPr>
          <p:cNvPr id="75818" name="Rectangle 42"/>
          <p:cNvSpPr>
            <a:spLocks noGrp="1" noChangeArrowheads="1"/>
          </p:cNvSpPr>
          <p:nvPr>
            <p:ph type="subTitle" idx="1"/>
          </p:nvPr>
        </p:nvSpPr>
        <p:spPr>
          <a:xfrm>
            <a:off x="1371600" y="3203575"/>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43" name="Rectangle 43"/>
          <p:cNvSpPr>
            <a:spLocks noGrp="1" noChangeArrowheads="1"/>
          </p:cNvSpPr>
          <p:nvPr>
            <p:ph type="dt" sz="half" idx="10"/>
          </p:nvPr>
        </p:nvSpPr>
        <p:spPr>
          <a:xfrm>
            <a:off x="457200" y="6245225"/>
            <a:ext cx="2133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44" name="Rectangle 44"/>
          <p:cNvSpPr>
            <a:spLocks noGrp="1" noChangeArrowheads="1"/>
          </p:cNvSpPr>
          <p:nvPr>
            <p:ph type="ftr" sz="quarter" idx="11"/>
          </p:nvPr>
        </p:nvSpPr>
        <p:spPr>
          <a:xfrm>
            <a:off x="3124200" y="6245225"/>
            <a:ext cx="2895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45" name="Rectangle 45"/>
          <p:cNvSpPr>
            <a:spLocks noGrp="1" noChangeArrowheads="1"/>
          </p:cNvSpPr>
          <p:nvPr>
            <p:ph type="sldNum" sz="quarter" idx="12"/>
          </p:nvPr>
        </p:nvSpPr>
        <p:spPr>
          <a:xfrm>
            <a:off x="6553200" y="6245225"/>
            <a:ext cx="2133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F45EFF8A-880F-4981-8C0D-2E3695C5ECA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93541632-4171-41B5-9D15-38F0DAC8757C}"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55F1EE75-0D1C-497A-9432-67F45FDC6AA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877 h 1906"/>
                <a:gd name="T4" fmla="*/ 5940 w 5740"/>
                <a:gd name="T5" fmla="*/ 877 h 1906"/>
                <a:gd name="T6" fmla="*/ 59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0753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1075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4" name="Rectangle 14"/>
          <p:cNvSpPr>
            <a:spLocks noGrp="1" noChangeArrowheads="1"/>
          </p:cNvSpPr>
          <p:nvPr>
            <p:ph type="ftr" sz="quarter" idx="11"/>
          </p:nvPr>
        </p:nvSpPr>
        <p:spPr>
          <a:xfrm>
            <a:off x="3124200" y="6251575"/>
            <a:ext cx="2895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15" name="Rectangle 15"/>
          <p:cNvSpPr>
            <a:spLocks noGrp="1" noChangeArrowheads="1"/>
          </p:cNvSpPr>
          <p:nvPr>
            <p:ph type="sldNum" sz="quarter" idx="12"/>
          </p:nvPr>
        </p:nvSpPr>
        <p:spPr>
          <a:xfrm>
            <a:off x="6553200" y="6254750"/>
            <a:ext cx="2133600" cy="47625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FD39AB3-93A5-4661-82DD-3A1603B43BFC}"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2AD95147-A0B1-4FFE-A6D1-6848E85EAFEA}"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4776B8D0-06F6-4844-9FA3-DA17C657AF2A}"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1790A7FF-D323-4B4B-B51F-0539F92BF5CF}"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667372DD-1A97-49FF-A7F1-6613095CC3B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40CE9BBE-7ED6-4E42-8C46-035F1180133C}"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3B1A1F8D-A432-4E78-A546-365DC9779B6E}"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9F47B7AC-1C72-470C-98A5-1145CDC2F99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A3358552-F3A6-43BD-B948-538D0EE87329}"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806F4E2D-F7A0-4A5E-A7E7-AC89D2B75DA2}"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5854FEF9-58DC-4992-96C9-2F3EE5D937AE}"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919DA098-C5B9-40D1-AEAF-BA7D921B41DB}"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4707868-A755-4315-9002-113BB91F3399}"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F03329-29A1-4A43-8A4B-774B16930632}"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FD4892FE-F255-4A5B-9F67-B11B15978CBD}"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8E089C9-3CDA-4F28-933F-069738E2CCAF}"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BADACF8-42F6-406C-8EEE-3BCCE5376A0C}"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58E4DC0F-A339-44AA-BCA4-FDC547DA320B}"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endParaRPr lang="en-US" alt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6" name="Slide Number Placeholder 8"/>
          <p:cNvSpPr>
            <a:spLocks noGrp="1"/>
          </p:cNvSpPr>
          <p:nvPr>
            <p:ph type="sldNum" sz="quarter" idx="12"/>
          </p:nvPr>
        </p:nvSpPr>
        <p:spPr/>
        <p:txBody>
          <a:bodyPr/>
          <a:lstStyle>
            <a:lvl1pPr>
              <a:defRPr/>
            </a:lvl1pPr>
          </a:lstStyle>
          <a:p>
            <a:pPr>
              <a:defRPr/>
            </a:pPr>
            <a:fld id="{C624AD87-7292-4390-9701-3078BF33354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pPr>
              <a:defRPr/>
            </a:pPr>
            <a:fld id="{EFAF4A8A-97D7-4A86-89F5-660F8264DBBE}"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en-US" alt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C7FD96BC-3AAE-483D-AD89-0D9C011BF066}"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en-US"/>
          </a:p>
        </p:txBody>
      </p:sp>
      <p:sp>
        <p:nvSpPr>
          <p:cNvPr id="8" name="Footer Placeholder 5"/>
          <p:cNvSpPr>
            <a:spLocks noGrp="1"/>
          </p:cNvSpPr>
          <p:nvPr>
            <p:ph type="ftr" sz="quarter" idx="11"/>
          </p:nvPr>
        </p:nvSpPr>
        <p:spPr/>
        <p:txBody>
          <a:bodyPr/>
          <a:lstStyle>
            <a:lvl1pPr>
              <a:defRPr/>
            </a:lvl1pPr>
          </a:lstStyle>
          <a:p>
            <a:pPr>
              <a:defRPr/>
            </a:pPr>
            <a:endParaRPr lang="en-US" altLang="en-US"/>
          </a:p>
        </p:txBody>
      </p:sp>
      <p:sp>
        <p:nvSpPr>
          <p:cNvPr id="9" name="Slide Number Placeholder 6"/>
          <p:cNvSpPr>
            <a:spLocks noGrp="1"/>
          </p:cNvSpPr>
          <p:nvPr>
            <p:ph type="sldNum" sz="quarter" idx="12"/>
          </p:nvPr>
        </p:nvSpPr>
        <p:spPr/>
        <p:txBody>
          <a:bodyPr/>
          <a:lstStyle>
            <a:lvl1pPr>
              <a:defRPr/>
            </a:lvl1pPr>
          </a:lstStyle>
          <a:p>
            <a:pPr>
              <a:defRPr/>
            </a:pPr>
            <a:fld id="{67D137B6-EBFE-46ED-AE6C-68225E6C74AF}"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99AFB07-F739-4E39-9A14-90E113D8B742}"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a:lvl1pPr>
          </a:lstStyle>
          <a:p>
            <a:pPr>
              <a:defRPr/>
            </a:pPr>
            <a:fld id="{F8D3F751-A8A3-4309-8809-FFFA82DED902}"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5B9FE21-28C5-49A8-B1B0-E1A46829549E}"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7121751-4880-4E2B-A4D2-DA62A71F2FF4}"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EC884DD-6D10-4DAA-8FD6-05199C6178C7}"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3730229-06CE-4590-B073-5B59E28FF603}"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99F138B9-5FFD-4CF4-92A6-023E1FE0D5B0}"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B4BA07D8-AB65-4880-92F5-A3F33CC1C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pPr>
              <a:defRPr/>
            </a:pPr>
            <a:fld id="{B89C07A7-7777-4EE0-A442-4008FB709F45}" type="slidenum">
              <a:rPr lang="en-US" altLang="en-US"/>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04418CA-AF63-4960-98C4-FBD9AA8CF05A}"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E2FA8BB-E93E-4DC8-810A-B05B2C4D8F9A}"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640C4EE-4C85-46FB-B6D6-F3C420F9894F}"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833126F-D87B-4BD2-963E-D847C5113CDA}"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8F24A80-EA4C-4B09-92DC-3AFBB6684FD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5"/>
          <p:cNvSpPr>
            <a:spLocks noGrp="1" noChangeArrowheads="1"/>
          </p:cNvSpPr>
          <p:nvPr>
            <p:ph type="sldNum" sz="quarter" idx="12"/>
          </p:nvPr>
        </p:nvSpPr>
        <p:spPr>
          <a:ln/>
        </p:spPr>
        <p:txBody>
          <a:bodyPr/>
          <a:lstStyle>
            <a:lvl1pPr>
              <a:defRPr/>
            </a:lvl1pPr>
          </a:lstStyle>
          <a:p>
            <a:pPr>
              <a:defRPr/>
            </a:pPr>
            <a:fld id="{2E17A12B-0736-4955-A4B5-2662A5B401E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5"/>
          <p:cNvSpPr>
            <a:spLocks noGrp="1" noChangeArrowheads="1"/>
          </p:cNvSpPr>
          <p:nvPr>
            <p:ph type="sldNum" sz="quarter" idx="12"/>
          </p:nvPr>
        </p:nvSpPr>
        <p:spPr>
          <a:ln/>
        </p:spPr>
        <p:txBody>
          <a:bodyPr/>
          <a:lstStyle>
            <a:lvl1pPr>
              <a:defRPr/>
            </a:lvl1pPr>
          </a:lstStyle>
          <a:p>
            <a:pPr>
              <a:defRPr/>
            </a:pPr>
            <a:fld id="{4C549F1D-3034-4DE0-ADCD-C2D154114B0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5"/>
          <p:cNvSpPr>
            <a:spLocks noGrp="1" noChangeArrowheads="1"/>
          </p:cNvSpPr>
          <p:nvPr>
            <p:ph type="sldNum" sz="quarter" idx="12"/>
          </p:nvPr>
        </p:nvSpPr>
        <p:spPr>
          <a:ln/>
        </p:spPr>
        <p:txBody>
          <a:bodyPr/>
          <a:lstStyle>
            <a:lvl1pPr>
              <a:defRPr/>
            </a:lvl1pPr>
          </a:lstStyle>
          <a:p>
            <a:pPr>
              <a:defRPr/>
            </a:pPr>
            <a:fld id="{DD8840B4-A6D5-4B01-B339-815EEDD3223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pPr>
              <a:defRPr/>
            </a:pPr>
            <a:fld id="{D90F12FB-1C46-43AB-A952-83B61A5E076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pPr>
              <a:defRPr/>
            </a:pPr>
            <a:fld id="{7AE77C05-BA95-4780-9B4D-EA179D7F9EF6}"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709 w 3934"/>
                <a:gd name="T3" fmla="*/ 1331 h 1505"/>
                <a:gd name="T4" fmla="*/ 1257 w 3934"/>
                <a:gd name="T5" fmla="*/ 1157 h 1505"/>
                <a:gd name="T6" fmla="*/ 1783 w 3934"/>
                <a:gd name="T7" fmla="*/ 977 h 1505"/>
                <a:gd name="T8" fmla="*/ 2295 w 3934"/>
                <a:gd name="T9" fmla="*/ 792 h 1505"/>
                <a:gd name="T10" fmla="*/ 2544 w 3934"/>
                <a:gd name="T11" fmla="*/ 696 h 1505"/>
                <a:gd name="T12" fmla="*/ 2778 w 3934"/>
                <a:gd name="T13" fmla="*/ 606 h 1505"/>
                <a:gd name="T14" fmla="*/ 3017 w 3934"/>
                <a:gd name="T15" fmla="*/ 510 h 1505"/>
                <a:gd name="T16" fmla="*/ 3249 w 3934"/>
                <a:gd name="T17" fmla="*/ 420 h 1505"/>
                <a:gd name="T18" fmla="*/ 3459 w 3934"/>
                <a:gd name="T19" fmla="*/ 324 h 1505"/>
                <a:gd name="T20" fmla="*/ 3672 w 3934"/>
                <a:gd name="T21" fmla="*/ 234 h 1505"/>
                <a:gd name="T22" fmla="*/ 3879 w 3934"/>
                <a:gd name="T23" fmla="*/ 138 h 1505"/>
                <a:gd name="T24" fmla="*/ 4066 w 3934"/>
                <a:gd name="T25" fmla="*/ 48 h 1505"/>
                <a:gd name="T26" fmla="*/ 4066 w 3934"/>
                <a:gd name="T27" fmla="*/ 0 h 1505"/>
                <a:gd name="T28" fmla="*/ 3872 w 3934"/>
                <a:gd name="T29" fmla="*/ 96 h 1505"/>
                <a:gd name="T30" fmla="*/ 3660 w 3934"/>
                <a:gd name="T31" fmla="*/ 192 h 1505"/>
                <a:gd name="T32" fmla="*/ 3440 w 3934"/>
                <a:gd name="T33" fmla="*/ 288 h 1505"/>
                <a:gd name="T34" fmla="*/ 3225 w 3934"/>
                <a:gd name="T35" fmla="*/ 384 h 1505"/>
                <a:gd name="T36" fmla="*/ 2987 w 3934"/>
                <a:gd name="T37" fmla="*/ 480 h 1505"/>
                <a:gd name="T38" fmla="*/ 2742 w 3934"/>
                <a:gd name="T39" fmla="*/ 576 h 1505"/>
                <a:gd name="T40" fmla="*/ 2489 w 3934"/>
                <a:gd name="T41" fmla="*/ 672 h 1505"/>
                <a:gd name="T42" fmla="*/ 2241 w 3934"/>
                <a:gd name="T43" fmla="*/ 768 h 1505"/>
                <a:gd name="T44" fmla="*/ 1973 w 3934"/>
                <a:gd name="T45" fmla="*/ 864 h 1505"/>
                <a:gd name="T46" fmla="*/ 1705 w 3934"/>
                <a:gd name="T47" fmla="*/ 960 h 1505"/>
                <a:gd name="T48" fmla="*/ 1145 w 3934"/>
                <a:gd name="T49" fmla="*/ 1145 h 1505"/>
                <a:gd name="T50" fmla="*/ 58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3" name="Freeform 4"/>
            <p:cNvSpPr>
              <a:spLocks/>
            </p:cNvSpPr>
            <p:nvPr/>
          </p:nvSpPr>
          <p:spPr bwMode="hidden">
            <a:xfrm>
              <a:off x="4025" y="3627"/>
              <a:ext cx="1733" cy="689"/>
            </a:xfrm>
            <a:custGeom>
              <a:avLst/>
              <a:gdLst>
                <a:gd name="T0" fmla="*/ 132 w 1728"/>
                <a:gd name="T1" fmla="*/ 689 h 689"/>
                <a:gd name="T2" fmla="*/ 572 w 1728"/>
                <a:gd name="T3" fmla="*/ 527 h 689"/>
                <a:gd name="T4" fmla="*/ 996 w 1728"/>
                <a:gd name="T5" fmla="*/ 365 h 689"/>
                <a:gd name="T6" fmla="*/ 1193 w 1728"/>
                <a:gd name="T7" fmla="*/ 287 h 689"/>
                <a:gd name="T8" fmla="*/ 1401 w 1728"/>
                <a:gd name="T9" fmla="*/ 203 h 689"/>
                <a:gd name="T10" fmla="*/ 1602 w 1728"/>
                <a:gd name="T11" fmla="*/ 126 h 689"/>
                <a:gd name="T12" fmla="*/ 1783 w 1728"/>
                <a:gd name="T13" fmla="*/ 48 h 689"/>
                <a:gd name="T14" fmla="*/ 1783 w 1728"/>
                <a:gd name="T15" fmla="*/ 0 h 689"/>
                <a:gd name="T16" fmla="*/ 1579 w 1728"/>
                <a:gd name="T17" fmla="*/ 84 h 689"/>
                <a:gd name="T18" fmla="*/ 1371 w 1728"/>
                <a:gd name="T19" fmla="*/ 167 h 689"/>
                <a:gd name="T20" fmla="*/ 1151 w 1728"/>
                <a:gd name="T21" fmla="*/ 257 h 689"/>
                <a:gd name="T22" fmla="*/ 936 w 1728"/>
                <a:gd name="T23" fmla="*/ 341 h 689"/>
                <a:gd name="T24" fmla="*/ 46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4" name="Freeform 5"/>
            <p:cNvSpPr>
              <a:spLocks/>
            </p:cNvSpPr>
            <p:nvPr/>
          </p:nvSpPr>
          <p:spPr bwMode="hidden">
            <a:xfrm>
              <a:off x="0" y="0"/>
              <a:ext cx="5578" cy="3447"/>
            </a:xfrm>
            <a:custGeom>
              <a:avLst/>
              <a:gdLst>
                <a:gd name="T0" fmla="*/ 5749 w 5561"/>
                <a:gd name="T1" fmla="*/ 929 h 3447"/>
                <a:gd name="T2" fmla="*/ 5724 w 5561"/>
                <a:gd name="T3" fmla="*/ 773 h 3447"/>
                <a:gd name="T4" fmla="*/ 5640 w 5561"/>
                <a:gd name="T5" fmla="*/ 629 h 3447"/>
                <a:gd name="T6" fmla="*/ 5509 w 5561"/>
                <a:gd name="T7" fmla="*/ 492 h 3447"/>
                <a:gd name="T8" fmla="*/ 5324 w 5561"/>
                <a:gd name="T9" fmla="*/ 366 h 3447"/>
                <a:gd name="T10" fmla="*/ 5087 w 5561"/>
                <a:gd name="T11" fmla="*/ 252 h 3447"/>
                <a:gd name="T12" fmla="*/ 4810 w 5561"/>
                <a:gd name="T13" fmla="*/ 144 h 3447"/>
                <a:gd name="T14" fmla="*/ 4489 w 5561"/>
                <a:gd name="T15" fmla="*/ 48 h 3447"/>
                <a:gd name="T16" fmla="*/ 4135 w 5561"/>
                <a:gd name="T17" fmla="*/ 0 h 3447"/>
                <a:gd name="T18" fmla="*/ 4508 w 5561"/>
                <a:gd name="T19" fmla="*/ 90 h 3447"/>
                <a:gd name="T20" fmla="*/ 4829 w 5561"/>
                <a:gd name="T21" fmla="*/ 192 h 3447"/>
                <a:gd name="T22" fmla="*/ 5099 w 5561"/>
                <a:gd name="T23" fmla="*/ 306 h 3447"/>
                <a:gd name="T24" fmla="*/ 5324 w 5561"/>
                <a:gd name="T25" fmla="*/ 426 h 3447"/>
                <a:gd name="T26" fmla="*/ 5496 w 5561"/>
                <a:gd name="T27" fmla="*/ 557 h 3447"/>
                <a:gd name="T28" fmla="*/ 5616 w 5561"/>
                <a:gd name="T29" fmla="*/ 701 h 3447"/>
                <a:gd name="T30" fmla="*/ 5676 w 5561"/>
                <a:gd name="T31" fmla="*/ 851 h 3447"/>
                <a:gd name="T32" fmla="*/ 5676 w 5561"/>
                <a:gd name="T33" fmla="*/ 1013 h 3447"/>
                <a:gd name="T34" fmla="*/ 5628 w 5561"/>
                <a:gd name="T35" fmla="*/ 1163 h 3447"/>
                <a:gd name="T36" fmla="*/ 5528 w 5561"/>
                <a:gd name="T37" fmla="*/ 1319 h 3447"/>
                <a:gd name="T38" fmla="*/ 5378 w 5561"/>
                <a:gd name="T39" fmla="*/ 1475 h 3447"/>
                <a:gd name="T40" fmla="*/ 5189 w 5561"/>
                <a:gd name="T41" fmla="*/ 1630 h 3447"/>
                <a:gd name="T42" fmla="*/ 4954 w 5561"/>
                <a:gd name="T43" fmla="*/ 1786 h 3447"/>
                <a:gd name="T44" fmla="*/ 4680 w 5561"/>
                <a:gd name="T45" fmla="*/ 1948 h 3447"/>
                <a:gd name="T46" fmla="*/ 4358 w 5561"/>
                <a:gd name="T47" fmla="*/ 2104 h 3447"/>
                <a:gd name="T48" fmla="*/ 4007 w 5561"/>
                <a:gd name="T49" fmla="*/ 2260 h 3447"/>
                <a:gd name="T50" fmla="*/ 3619 w 5561"/>
                <a:gd name="T51" fmla="*/ 2416 h 3447"/>
                <a:gd name="T52" fmla="*/ 3192 w 5561"/>
                <a:gd name="T53" fmla="*/ 2566 h 3447"/>
                <a:gd name="T54" fmla="*/ 2731 w 5561"/>
                <a:gd name="T55" fmla="*/ 2715 h 3447"/>
                <a:gd name="T56" fmla="*/ 2241 w 5561"/>
                <a:gd name="T57" fmla="*/ 2865 h 3447"/>
                <a:gd name="T58" fmla="*/ 1717 w 5561"/>
                <a:gd name="T59" fmla="*/ 3009 h 3447"/>
                <a:gd name="T60" fmla="*/ 1177 w 5561"/>
                <a:gd name="T61" fmla="*/ 3147 h 3447"/>
                <a:gd name="T62" fmla="*/ 602 w 5561"/>
                <a:gd name="T63" fmla="*/ 3279 h 3447"/>
                <a:gd name="T64" fmla="*/ 0 w 5561"/>
                <a:gd name="T65" fmla="*/ 3447 h 3447"/>
                <a:gd name="T66" fmla="*/ 900 w 5561"/>
                <a:gd name="T67" fmla="*/ 3249 h 3447"/>
                <a:gd name="T68" fmla="*/ 1461 w 5561"/>
                <a:gd name="T69" fmla="*/ 3105 h 3447"/>
                <a:gd name="T70" fmla="*/ 2003 w 5561"/>
                <a:gd name="T71" fmla="*/ 2961 h 3447"/>
                <a:gd name="T72" fmla="*/ 2519 w 5561"/>
                <a:gd name="T73" fmla="*/ 2817 h 3447"/>
                <a:gd name="T74" fmla="*/ 2999 w 5561"/>
                <a:gd name="T75" fmla="*/ 2668 h 3447"/>
                <a:gd name="T76" fmla="*/ 3440 w 5561"/>
                <a:gd name="T77" fmla="*/ 2512 h 3447"/>
                <a:gd name="T78" fmla="*/ 3860 w 5561"/>
                <a:gd name="T79" fmla="*/ 2356 h 3447"/>
                <a:gd name="T80" fmla="*/ 4239 w 5561"/>
                <a:gd name="T81" fmla="*/ 2200 h 3447"/>
                <a:gd name="T82" fmla="*/ 4579 w 5561"/>
                <a:gd name="T83" fmla="*/ 2038 h 3447"/>
                <a:gd name="T84" fmla="*/ 4881 w 5561"/>
                <a:gd name="T85" fmla="*/ 1876 h 3447"/>
                <a:gd name="T86" fmla="*/ 5138 w 5561"/>
                <a:gd name="T87" fmla="*/ 1720 h 3447"/>
                <a:gd name="T88" fmla="*/ 5354 w 5561"/>
                <a:gd name="T89" fmla="*/ 1559 h 3447"/>
                <a:gd name="T90" fmla="*/ 5522 w 5561"/>
                <a:gd name="T91" fmla="*/ 1397 h 3447"/>
                <a:gd name="T92" fmla="*/ 5646 w 5561"/>
                <a:gd name="T93" fmla="*/ 1241 h 3447"/>
                <a:gd name="T94" fmla="*/ 5724 w 5561"/>
                <a:gd name="T95" fmla="*/ 1085 h 3447"/>
                <a:gd name="T96" fmla="*/ 5743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7475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 xmlns:a14="http://schemas.microsoft.com/office/drawing/2010/main" w="0" cmpd="sng">
                  <a:solidFill>
                    <a:srgbClr val="003399"/>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1036" name="Freeform 7"/>
            <p:cNvSpPr>
              <a:spLocks/>
            </p:cNvSpPr>
            <p:nvPr/>
          </p:nvSpPr>
          <p:spPr bwMode="hidden">
            <a:xfrm>
              <a:off x="0" y="1984"/>
              <a:ext cx="5758" cy="2098"/>
            </a:xfrm>
            <a:custGeom>
              <a:avLst/>
              <a:gdLst>
                <a:gd name="T0" fmla="*/ 5940 w 5740"/>
                <a:gd name="T1" fmla="*/ 0 h 2098"/>
                <a:gd name="T2" fmla="*/ 5836 w 5740"/>
                <a:gd name="T3" fmla="*/ 72 h 2098"/>
                <a:gd name="T4" fmla="*/ 5732 w 5740"/>
                <a:gd name="T5" fmla="*/ 138 h 2098"/>
                <a:gd name="T6" fmla="*/ 5611 w 5740"/>
                <a:gd name="T7" fmla="*/ 210 h 2098"/>
                <a:gd name="T8" fmla="*/ 5491 w 5740"/>
                <a:gd name="T9" fmla="*/ 276 h 2098"/>
                <a:gd name="T10" fmla="*/ 5228 w 5740"/>
                <a:gd name="T11" fmla="*/ 414 h 2098"/>
                <a:gd name="T12" fmla="*/ 4942 w 5740"/>
                <a:gd name="T13" fmla="*/ 552 h 2098"/>
                <a:gd name="T14" fmla="*/ 4632 w 5740"/>
                <a:gd name="T15" fmla="*/ 690 h 2098"/>
                <a:gd name="T16" fmla="*/ 4305 w 5740"/>
                <a:gd name="T17" fmla="*/ 827 h 2098"/>
                <a:gd name="T18" fmla="*/ 3959 w 5740"/>
                <a:gd name="T19" fmla="*/ 959 h 2098"/>
                <a:gd name="T20" fmla="*/ 3589 w 5740"/>
                <a:gd name="T21" fmla="*/ 1091 h 2098"/>
                <a:gd name="T22" fmla="*/ 3201 w 5740"/>
                <a:gd name="T23" fmla="*/ 1223 h 2098"/>
                <a:gd name="T24" fmla="*/ 2794 w 5740"/>
                <a:gd name="T25" fmla="*/ 1355 h 2098"/>
                <a:gd name="T26" fmla="*/ 2361 w 5740"/>
                <a:gd name="T27" fmla="*/ 1481 h 2098"/>
                <a:gd name="T28" fmla="*/ 1926 w 5740"/>
                <a:gd name="T29" fmla="*/ 1601 h 2098"/>
                <a:gd name="T30" fmla="*/ 1467 w 5740"/>
                <a:gd name="T31" fmla="*/ 1721 h 2098"/>
                <a:gd name="T32" fmla="*/ 990 w 5740"/>
                <a:gd name="T33" fmla="*/ 1834 h 2098"/>
                <a:gd name="T34" fmla="*/ 506 w 5740"/>
                <a:gd name="T35" fmla="*/ 1948 h 2098"/>
                <a:gd name="T36" fmla="*/ 0 w 5740"/>
                <a:gd name="T37" fmla="*/ 2056 h 2098"/>
                <a:gd name="T38" fmla="*/ 0 w 5740"/>
                <a:gd name="T39" fmla="*/ 2098 h 2098"/>
                <a:gd name="T40" fmla="*/ 499 w 5740"/>
                <a:gd name="T41" fmla="*/ 1990 h 2098"/>
                <a:gd name="T42" fmla="*/ 984 w 5740"/>
                <a:gd name="T43" fmla="*/ 1882 h 2098"/>
                <a:gd name="T44" fmla="*/ 1452 w 5740"/>
                <a:gd name="T45" fmla="*/ 1763 h 2098"/>
                <a:gd name="T46" fmla="*/ 1908 w 5740"/>
                <a:gd name="T47" fmla="*/ 1649 h 2098"/>
                <a:gd name="T48" fmla="*/ 2343 w 5740"/>
                <a:gd name="T49" fmla="*/ 1523 h 2098"/>
                <a:gd name="T50" fmla="*/ 2774 w 5740"/>
                <a:gd name="T51" fmla="*/ 1397 h 2098"/>
                <a:gd name="T52" fmla="*/ 3177 w 5740"/>
                <a:gd name="T53" fmla="*/ 1271 h 2098"/>
                <a:gd name="T54" fmla="*/ 3565 w 5740"/>
                <a:gd name="T55" fmla="*/ 1139 h 2098"/>
                <a:gd name="T56" fmla="*/ 3935 w 5740"/>
                <a:gd name="T57" fmla="*/ 1007 h 2098"/>
                <a:gd name="T58" fmla="*/ 4281 w 5740"/>
                <a:gd name="T59" fmla="*/ 875 h 2098"/>
                <a:gd name="T60" fmla="*/ 4614 w 5740"/>
                <a:gd name="T61" fmla="*/ 737 h 2098"/>
                <a:gd name="T62" fmla="*/ 4924 w 5740"/>
                <a:gd name="T63" fmla="*/ 600 h 2098"/>
                <a:gd name="T64" fmla="*/ 5216 w 5740"/>
                <a:gd name="T65" fmla="*/ 462 h 2098"/>
                <a:gd name="T66" fmla="*/ 5479 w 5740"/>
                <a:gd name="T67" fmla="*/ 324 h 2098"/>
                <a:gd name="T68" fmla="*/ 5726 w 5740"/>
                <a:gd name="T69" fmla="*/ 186 h 2098"/>
                <a:gd name="T70" fmla="*/ 5940 w 5740"/>
                <a:gd name="T71" fmla="*/ 48 h 2098"/>
                <a:gd name="T72" fmla="*/ 5940 w 5740"/>
                <a:gd name="T73" fmla="*/ 0 h 2098"/>
                <a:gd name="T74" fmla="*/ 5940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7" name="Freeform 8"/>
            <p:cNvSpPr>
              <a:spLocks/>
            </p:cNvSpPr>
            <p:nvPr/>
          </p:nvSpPr>
          <p:spPr bwMode="hidden">
            <a:xfrm>
              <a:off x="0" y="102"/>
              <a:ext cx="1961" cy="1265"/>
            </a:xfrm>
            <a:custGeom>
              <a:avLst/>
              <a:gdLst>
                <a:gd name="T0" fmla="*/ 2021 w 1955"/>
                <a:gd name="T1" fmla="*/ 485 h 1265"/>
                <a:gd name="T2" fmla="*/ 1967 w 1955"/>
                <a:gd name="T3" fmla="*/ 390 h 1265"/>
                <a:gd name="T4" fmla="*/ 1831 w 1955"/>
                <a:gd name="T5" fmla="*/ 306 h 1265"/>
                <a:gd name="T6" fmla="*/ 1634 w 1955"/>
                <a:gd name="T7" fmla="*/ 228 h 1265"/>
                <a:gd name="T8" fmla="*/ 1371 w 1955"/>
                <a:gd name="T9" fmla="*/ 162 h 1265"/>
                <a:gd name="T10" fmla="*/ 1043 w 1955"/>
                <a:gd name="T11" fmla="*/ 102 h 1265"/>
                <a:gd name="T12" fmla="*/ 668 w 1955"/>
                <a:gd name="T13" fmla="*/ 54 h 1265"/>
                <a:gd name="T14" fmla="*/ 238 w 1955"/>
                <a:gd name="T15" fmla="*/ 18 h 1265"/>
                <a:gd name="T16" fmla="*/ 0 w 1955"/>
                <a:gd name="T17" fmla="*/ 12 h 1265"/>
                <a:gd name="T18" fmla="*/ 442 w 1955"/>
                <a:gd name="T19" fmla="*/ 48 h 1265"/>
                <a:gd name="T20" fmla="*/ 845 w 1955"/>
                <a:gd name="T21" fmla="*/ 90 h 1265"/>
                <a:gd name="T22" fmla="*/ 1192 w 1955"/>
                <a:gd name="T23" fmla="*/ 144 h 1265"/>
                <a:gd name="T24" fmla="*/ 1467 w 1955"/>
                <a:gd name="T25" fmla="*/ 204 h 1265"/>
                <a:gd name="T26" fmla="*/ 1693 w 1955"/>
                <a:gd name="T27" fmla="*/ 276 h 1265"/>
                <a:gd name="T28" fmla="*/ 1860 w 1955"/>
                <a:gd name="T29" fmla="*/ 360 h 1265"/>
                <a:gd name="T30" fmla="*/ 1949 w 1955"/>
                <a:gd name="T31" fmla="*/ 443 h 1265"/>
                <a:gd name="T32" fmla="*/ 1967 w 1955"/>
                <a:gd name="T33" fmla="*/ 539 h 1265"/>
                <a:gd name="T34" fmla="*/ 1920 w 1955"/>
                <a:gd name="T35" fmla="*/ 629 h 1265"/>
                <a:gd name="T36" fmla="*/ 1802 w 1955"/>
                <a:gd name="T37" fmla="*/ 719 h 1265"/>
                <a:gd name="T38" fmla="*/ 1634 w 1955"/>
                <a:gd name="T39" fmla="*/ 809 h 1265"/>
                <a:gd name="T40" fmla="*/ 1401 w 1955"/>
                <a:gd name="T41" fmla="*/ 899 h 1265"/>
                <a:gd name="T42" fmla="*/ 1121 w 1955"/>
                <a:gd name="T43" fmla="*/ 989 h 1265"/>
                <a:gd name="T44" fmla="*/ 787 w 1955"/>
                <a:gd name="T45" fmla="*/ 1073 h 1265"/>
                <a:gd name="T46" fmla="*/ 418 w 1955"/>
                <a:gd name="T47" fmla="*/ 1157 h 1265"/>
                <a:gd name="T48" fmla="*/ 0 w 1955"/>
                <a:gd name="T49" fmla="*/ 1241 h 1265"/>
                <a:gd name="T50" fmla="*/ 226 w 1955"/>
                <a:gd name="T51" fmla="*/ 1223 h 1265"/>
                <a:gd name="T52" fmla="*/ 632 w 1955"/>
                <a:gd name="T53" fmla="*/ 1139 h 1265"/>
                <a:gd name="T54" fmla="*/ 990 w 1955"/>
                <a:gd name="T55" fmla="*/ 1049 h 1265"/>
                <a:gd name="T56" fmla="*/ 1306 w 1955"/>
                <a:gd name="T57" fmla="*/ 959 h 1265"/>
                <a:gd name="T58" fmla="*/ 1568 w 1955"/>
                <a:gd name="T59" fmla="*/ 863 h 1265"/>
                <a:gd name="T60" fmla="*/ 1771 w 1955"/>
                <a:gd name="T61" fmla="*/ 767 h 1265"/>
                <a:gd name="T62" fmla="*/ 1926 w 1955"/>
                <a:gd name="T63" fmla="*/ 677 h 1265"/>
                <a:gd name="T64" fmla="*/ 2003 w 1955"/>
                <a:gd name="T65" fmla="*/ 581 h 1265"/>
                <a:gd name="T66" fmla="*/ 202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8" name="Freeform 9"/>
            <p:cNvSpPr>
              <a:spLocks/>
            </p:cNvSpPr>
            <p:nvPr/>
          </p:nvSpPr>
          <p:spPr bwMode="hidden">
            <a:xfrm>
              <a:off x="0" y="0"/>
              <a:ext cx="4709" cy="2901"/>
            </a:xfrm>
            <a:custGeom>
              <a:avLst/>
              <a:gdLst>
                <a:gd name="T0" fmla="*/ 4859 w 4694"/>
                <a:gd name="T1" fmla="*/ 797 h 2901"/>
                <a:gd name="T2" fmla="*/ 4829 w 4694"/>
                <a:gd name="T3" fmla="*/ 665 h 2901"/>
                <a:gd name="T4" fmla="*/ 4751 w 4694"/>
                <a:gd name="T5" fmla="*/ 540 h 2901"/>
                <a:gd name="T6" fmla="*/ 4625 w 4694"/>
                <a:gd name="T7" fmla="*/ 426 h 2901"/>
                <a:gd name="T8" fmla="*/ 4453 w 4694"/>
                <a:gd name="T9" fmla="*/ 312 h 2901"/>
                <a:gd name="T10" fmla="*/ 4227 w 4694"/>
                <a:gd name="T11" fmla="*/ 216 h 2901"/>
                <a:gd name="T12" fmla="*/ 3969 w 4694"/>
                <a:gd name="T13" fmla="*/ 120 h 2901"/>
                <a:gd name="T14" fmla="*/ 3666 w 4694"/>
                <a:gd name="T15" fmla="*/ 36 h 2901"/>
                <a:gd name="T16" fmla="*/ 3317 w 4694"/>
                <a:gd name="T17" fmla="*/ 0 h 2901"/>
                <a:gd name="T18" fmla="*/ 3666 w 4694"/>
                <a:gd name="T19" fmla="*/ 78 h 2901"/>
                <a:gd name="T20" fmla="*/ 3969 w 4694"/>
                <a:gd name="T21" fmla="*/ 162 h 2901"/>
                <a:gd name="T22" fmla="*/ 4227 w 4694"/>
                <a:gd name="T23" fmla="*/ 258 h 2901"/>
                <a:gd name="T24" fmla="*/ 4441 w 4694"/>
                <a:gd name="T25" fmla="*/ 366 h 2901"/>
                <a:gd name="T26" fmla="*/ 4601 w 4694"/>
                <a:gd name="T27" fmla="*/ 480 h 2901"/>
                <a:gd name="T28" fmla="*/ 4715 w 4694"/>
                <a:gd name="T29" fmla="*/ 605 h 2901"/>
                <a:gd name="T30" fmla="*/ 4775 w 4694"/>
                <a:gd name="T31" fmla="*/ 737 h 2901"/>
                <a:gd name="T32" fmla="*/ 4775 w 4694"/>
                <a:gd name="T33" fmla="*/ 875 h 2901"/>
                <a:gd name="T34" fmla="*/ 4733 w 4694"/>
                <a:gd name="T35" fmla="*/ 1001 h 2901"/>
                <a:gd name="T36" fmla="*/ 4651 w 4694"/>
                <a:gd name="T37" fmla="*/ 1127 h 2901"/>
                <a:gd name="T38" fmla="*/ 4525 w 4694"/>
                <a:gd name="T39" fmla="*/ 1259 h 2901"/>
                <a:gd name="T40" fmla="*/ 4368 w 4694"/>
                <a:gd name="T41" fmla="*/ 1385 h 2901"/>
                <a:gd name="T42" fmla="*/ 4167 w 4694"/>
                <a:gd name="T43" fmla="*/ 1517 h 2901"/>
                <a:gd name="T44" fmla="*/ 3936 w 4694"/>
                <a:gd name="T45" fmla="*/ 1648 h 2901"/>
                <a:gd name="T46" fmla="*/ 3673 w 4694"/>
                <a:gd name="T47" fmla="*/ 1774 h 2901"/>
                <a:gd name="T48" fmla="*/ 3377 w 4694"/>
                <a:gd name="T49" fmla="*/ 1906 h 2901"/>
                <a:gd name="T50" fmla="*/ 3048 w 4694"/>
                <a:gd name="T51" fmla="*/ 2032 h 2901"/>
                <a:gd name="T52" fmla="*/ 2685 w 4694"/>
                <a:gd name="T53" fmla="*/ 2164 h 2901"/>
                <a:gd name="T54" fmla="*/ 2301 w 4694"/>
                <a:gd name="T55" fmla="*/ 2284 h 2901"/>
                <a:gd name="T56" fmla="*/ 1890 w 4694"/>
                <a:gd name="T57" fmla="*/ 2410 h 2901"/>
                <a:gd name="T58" fmla="*/ 1451 w 4694"/>
                <a:gd name="T59" fmla="*/ 2530 h 2901"/>
                <a:gd name="T60" fmla="*/ 506 w 4694"/>
                <a:gd name="T61" fmla="*/ 2757 h 2901"/>
                <a:gd name="T62" fmla="*/ 0 w 4694"/>
                <a:gd name="T63" fmla="*/ 2901 h 2901"/>
                <a:gd name="T64" fmla="*/ 1002 w 4694"/>
                <a:gd name="T65" fmla="*/ 2674 h 2901"/>
                <a:gd name="T66" fmla="*/ 1693 w 4694"/>
                <a:gd name="T67" fmla="*/ 2494 h 2901"/>
                <a:gd name="T68" fmla="*/ 2134 w 4694"/>
                <a:gd name="T69" fmla="*/ 2374 h 2901"/>
                <a:gd name="T70" fmla="*/ 2539 w 4694"/>
                <a:gd name="T71" fmla="*/ 2248 h 2901"/>
                <a:gd name="T72" fmla="*/ 2915 w 4694"/>
                <a:gd name="T73" fmla="*/ 2116 h 2901"/>
                <a:gd name="T74" fmla="*/ 3261 w 4694"/>
                <a:gd name="T75" fmla="*/ 1984 h 2901"/>
                <a:gd name="T76" fmla="*/ 3583 w 4694"/>
                <a:gd name="T77" fmla="*/ 1858 h 2901"/>
                <a:gd name="T78" fmla="*/ 3869 w 4694"/>
                <a:gd name="T79" fmla="*/ 1720 h 2901"/>
                <a:gd name="T80" fmla="*/ 4125 w 4694"/>
                <a:gd name="T81" fmla="*/ 1589 h 2901"/>
                <a:gd name="T82" fmla="*/ 4342 w 4694"/>
                <a:gd name="T83" fmla="*/ 1457 h 2901"/>
                <a:gd name="T84" fmla="*/ 4525 w 4694"/>
                <a:gd name="T85" fmla="*/ 1325 h 2901"/>
                <a:gd name="T86" fmla="*/ 4670 w 4694"/>
                <a:gd name="T87" fmla="*/ 1193 h 2901"/>
                <a:gd name="T88" fmla="*/ 4775 w 4694"/>
                <a:gd name="T89" fmla="*/ 1061 h 2901"/>
                <a:gd name="T90" fmla="*/ 4835 w 4694"/>
                <a:gd name="T91" fmla="*/ 935 h 2901"/>
                <a:gd name="T92" fmla="*/ 485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39" name="Freeform 10"/>
            <p:cNvSpPr>
              <a:spLocks/>
            </p:cNvSpPr>
            <p:nvPr/>
          </p:nvSpPr>
          <p:spPr bwMode="hidden">
            <a:xfrm>
              <a:off x="0" y="0"/>
              <a:ext cx="3773" cy="2356"/>
            </a:xfrm>
            <a:custGeom>
              <a:avLst/>
              <a:gdLst>
                <a:gd name="T0" fmla="*/ 3893 w 3761"/>
                <a:gd name="T1" fmla="*/ 719 h 2356"/>
                <a:gd name="T2" fmla="*/ 3863 w 3761"/>
                <a:gd name="T3" fmla="*/ 599 h 2356"/>
                <a:gd name="T4" fmla="*/ 3785 w 3761"/>
                <a:gd name="T5" fmla="*/ 486 h 2356"/>
                <a:gd name="T6" fmla="*/ 3646 w 3761"/>
                <a:gd name="T7" fmla="*/ 378 h 2356"/>
                <a:gd name="T8" fmla="*/ 3469 w 3761"/>
                <a:gd name="T9" fmla="*/ 282 h 2356"/>
                <a:gd name="T10" fmla="*/ 3237 w 3761"/>
                <a:gd name="T11" fmla="*/ 192 h 2356"/>
                <a:gd name="T12" fmla="*/ 2963 w 3761"/>
                <a:gd name="T13" fmla="*/ 108 h 2356"/>
                <a:gd name="T14" fmla="*/ 2647 w 3761"/>
                <a:gd name="T15" fmla="*/ 36 h 2356"/>
                <a:gd name="T16" fmla="*/ 2307 w 3761"/>
                <a:gd name="T17" fmla="*/ 0 h 2356"/>
                <a:gd name="T18" fmla="*/ 2665 w 3761"/>
                <a:gd name="T19" fmla="*/ 72 h 2356"/>
                <a:gd name="T20" fmla="*/ 2975 w 3761"/>
                <a:gd name="T21" fmla="*/ 150 h 2356"/>
                <a:gd name="T22" fmla="*/ 3249 w 3761"/>
                <a:gd name="T23" fmla="*/ 234 h 2356"/>
                <a:gd name="T24" fmla="*/ 3469 w 3761"/>
                <a:gd name="T25" fmla="*/ 330 h 2356"/>
                <a:gd name="T26" fmla="*/ 3639 w 3761"/>
                <a:gd name="T27" fmla="*/ 432 h 2356"/>
                <a:gd name="T28" fmla="*/ 3755 w 3761"/>
                <a:gd name="T29" fmla="*/ 545 h 2356"/>
                <a:gd name="T30" fmla="*/ 3815 w 3761"/>
                <a:gd name="T31" fmla="*/ 665 h 2356"/>
                <a:gd name="T32" fmla="*/ 3821 w 3761"/>
                <a:gd name="T33" fmla="*/ 791 h 2356"/>
                <a:gd name="T34" fmla="*/ 3785 w 3761"/>
                <a:gd name="T35" fmla="*/ 887 h 2356"/>
                <a:gd name="T36" fmla="*/ 3723 w 3761"/>
                <a:gd name="T37" fmla="*/ 989 h 2356"/>
                <a:gd name="T38" fmla="*/ 3620 w 3761"/>
                <a:gd name="T39" fmla="*/ 1091 h 2356"/>
                <a:gd name="T40" fmla="*/ 3493 w 3761"/>
                <a:gd name="T41" fmla="*/ 1187 h 2356"/>
                <a:gd name="T42" fmla="*/ 3337 w 3761"/>
                <a:gd name="T43" fmla="*/ 1289 h 2356"/>
                <a:gd name="T44" fmla="*/ 3153 w 3761"/>
                <a:gd name="T45" fmla="*/ 1391 h 2356"/>
                <a:gd name="T46" fmla="*/ 2933 w 3761"/>
                <a:gd name="T47" fmla="*/ 1493 h 2356"/>
                <a:gd name="T48" fmla="*/ 2698 w 3761"/>
                <a:gd name="T49" fmla="*/ 1589 h 2356"/>
                <a:gd name="T50" fmla="*/ 2152 w 3761"/>
                <a:gd name="T51" fmla="*/ 1786 h 2356"/>
                <a:gd name="T52" fmla="*/ 1514 w 3761"/>
                <a:gd name="T53" fmla="*/ 1972 h 2356"/>
                <a:gd name="T54" fmla="*/ 788 w 3761"/>
                <a:gd name="T55" fmla="*/ 2158 h 2356"/>
                <a:gd name="T56" fmla="*/ 0 w 3761"/>
                <a:gd name="T57" fmla="*/ 2326 h 2356"/>
                <a:gd name="T58" fmla="*/ 412 w 3761"/>
                <a:gd name="T59" fmla="*/ 2272 h 2356"/>
                <a:gd name="T60" fmla="*/ 1186 w 3761"/>
                <a:gd name="T61" fmla="*/ 2092 h 2356"/>
                <a:gd name="T62" fmla="*/ 1878 w 3761"/>
                <a:gd name="T63" fmla="*/ 1900 h 2356"/>
                <a:gd name="T64" fmla="*/ 2480 w 3761"/>
                <a:gd name="T65" fmla="*/ 1702 h 2356"/>
                <a:gd name="T66" fmla="*/ 2746 w 3761"/>
                <a:gd name="T67" fmla="*/ 1607 h 2356"/>
                <a:gd name="T68" fmla="*/ 2981 w 3761"/>
                <a:gd name="T69" fmla="*/ 1505 h 2356"/>
                <a:gd name="T70" fmla="*/ 3201 w 3761"/>
                <a:gd name="T71" fmla="*/ 1403 h 2356"/>
                <a:gd name="T72" fmla="*/ 3396 w 3761"/>
                <a:gd name="T73" fmla="*/ 1301 h 2356"/>
                <a:gd name="T74" fmla="*/ 3553 w 3761"/>
                <a:gd name="T75" fmla="*/ 1193 h 2356"/>
                <a:gd name="T76" fmla="*/ 3685 w 3761"/>
                <a:gd name="T77" fmla="*/ 1091 h 2356"/>
                <a:gd name="T78" fmla="*/ 3785 w 3761"/>
                <a:gd name="T79" fmla="*/ 989 h 2356"/>
                <a:gd name="T80" fmla="*/ 3851 w 3761"/>
                <a:gd name="T81" fmla="*/ 887 h 2356"/>
                <a:gd name="T82" fmla="*/ 388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0" name="Freeform 11"/>
            <p:cNvSpPr>
              <a:spLocks/>
            </p:cNvSpPr>
            <p:nvPr/>
          </p:nvSpPr>
          <p:spPr bwMode="hidden">
            <a:xfrm>
              <a:off x="0" y="0"/>
              <a:ext cx="2933" cy="1846"/>
            </a:xfrm>
            <a:custGeom>
              <a:avLst/>
              <a:gdLst>
                <a:gd name="T0" fmla="*/ 3023 w 2924"/>
                <a:gd name="T1" fmla="*/ 647 h 1846"/>
                <a:gd name="T2" fmla="*/ 2975 w 2924"/>
                <a:gd name="T3" fmla="*/ 528 h 1846"/>
                <a:gd name="T4" fmla="*/ 2847 w 2924"/>
                <a:gd name="T5" fmla="*/ 414 h 1846"/>
                <a:gd name="T6" fmla="*/ 2647 w 2924"/>
                <a:gd name="T7" fmla="*/ 318 h 1846"/>
                <a:gd name="T8" fmla="*/ 2379 w 2924"/>
                <a:gd name="T9" fmla="*/ 228 h 1846"/>
                <a:gd name="T10" fmla="*/ 2051 w 2924"/>
                <a:gd name="T11" fmla="*/ 150 h 1846"/>
                <a:gd name="T12" fmla="*/ 1663 w 2924"/>
                <a:gd name="T13" fmla="*/ 78 h 1846"/>
                <a:gd name="T14" fmla="*/ 1222 w 2924"/>
                <a:gd name="T15" fmla="*/ 24 h 1846"/>
                <a:gd name="T16" fmla="*/ 716 w 2924"/>
                <a:gd name="T17" fmla="*/ 0 h 1846"/>
                <a:gd name="T18" fmla="*/ 1234 w 2924"/>
                <a:gd name="T19" fmla="*/ 48 h 1846"/>
                <a:gd name="T20" fmla="*/ 1681 w 2924"/>
                <a:gd name="T21" fmla="*/ 108 h 1846"/>
                <a:gd name="T22" fmla="*/ 2075 w 2924"/>
                <a:gd name="T23" fmla="*/ 180 h 1846"/>
                <a:gd name="T24" fmla="*/ 2403 w 2924"/>
                <a:gd name="T25" fmla="*/ 264 h 1846"/>
                <a:gd name="T26" fmla="*/ 2659 w 2924"/>
                <a:gd name="T27" fmla="*/ 360 h 1846"/>
                <a:gd name="T28" fmla="*/ 2847 w 2924"/>
                <a:gd name="T29" fmla="*/ 468 h 1846"/>
                <a:gd name="T30" fmla="*/ 2945 w 2924"/>
                <a:gd name="T31" fmla="*/ 587 h 1846"/>
                <a:gd name="T32" fmla="*/ 2963 w 2924"/>
                <a:gd name="T33" fmla="*/ 713 h 1846"/>
                <a:gd name="T34" fmla="*/ 2939 w 2924"/>
                <a:gd name="T35" fmla="*/ 785 h 1846"/>
                <a:gd name="T36" fmla="*/ 2891 w 2924"/>
                <a:gd name="T37" fmla="*/ 857 h 1846"/>
                <a:gd name="T38" fmla="*/ 2713 w 2924"/>
                <a:gd name="T39" fmla="*/ 1001 h 1846"/>
                <a:gd name="T40" fmla="*/ 2446 w 2924"/>
                <a:gd name="T41" fmla="*/ 1145 h 1846"/>
                <a:gd name="T42" fmla="*/ 2099 w 2924"/>
                <a:gd name="T43" fmla="*/ 1289 h 1846"/>
                <a:gd name="T44" fmla="*/ 1681 w 2924"/>
                <a:gd name="T45" fmla="*/ 1433 h 1846"/>
                <a:gd name="T46" fmla="*/ 1186 w 2924"/>
                <a:gd name="T47" fmla="*/ 1571 h 1846"/>
                <a:gd name="T48" fmla="*/ 626 w 2924"/>
                <a:gd name="T49" fmla="*/ 1702 h 1846"/>
                <a:gd name="T50" fmla="*/ 0 w 2924"/>
                <a:gd name="T51" fmla="*/ 1828 h 1846"/>
                <a:gd name="T52" fmla="*/ 322 w 2924"/>
                <a:gd name="T53" fmla="*/ 1780 h 1846"/>
                <a:gd name="T54" fmla="*/ 930 w 2924"/>
                <a:gd name="T55" fmla="*/ 1648 h 1846"/>
                <a:gd name="T56" fmla="*/ 1461 w 2924"/>
                <a:gd name="T57" fmla="*/ 1511 h 1846"/>
                <a:gd name="T58" fmla="*/ 1937 w 2924"/>
                <a:gd name="T59" fmla="*/ 1367 h 1846"/>
                <a:gd name="T60" fmla="*/ 2331 w 2924"/>
                <a:gd name="T61" fmla="*/ 1223 h 1846"/>
                <a:gd name="T62" fmla="*/ 2647 w 2924"/>
                <a:gd name="T63" fmla="*/ 1079 h 1846"/>
                <a:gd name="T64" fmla="*/ 2873 w 2924"/>
                <a:gd name="T65" fmla="*/ 929 h 1846"/>
                <a:gd name="T66" fmla="*/ 2975 w 2924"/>
                <a:gd name="T67" fmla="*/ 815 h 1846"/>
                <a:gd name="T68" fmla="*/ 3011 w 2924"/>
                <a:gd name="T69" fmla="*/ 743 h 1846"/>
                <a:gd name="T70" fmla="*/ 302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1" name="Freeform 12"/>
            <p:cNvSpPr>
              <a:spLocks/>
            </p:cNvSpPr>
            <p:nvPr/>
          </p:nvSpPr>
          <p:spPr bwMode="hidden">
            <a:xfrm>
              <a:off x="114" y="2847"/>
              <a:ext cx="1493" cy="204"/>
            </a:xfrm>
            <a:custGeom>
              <a:avLst/>
              <a:gdLst>
                <a:gd name="T0" fmla="*/ 1454 w 1488"/>
                <a:gd name="T1" fmla="*/ 204 h 204"/>
                <a:gd name="T2" fmla="*/ 0 w 1488"/>
                <a:gd name="T3" fmla="*/ 18 h 204"/>
                <a:gd name="T4" fmla="*/ 77 w 1488"/>
                <a:gd name="T5" fmla="*/ 0 h 204"/>
                <a:gd name="T6" fmla="*/ 1543 w 1488"/>
                <a:gd name="T7" fmla="*/ 186 h 204"/>
                <a:gd name="T8" fmla="*/ 1454 w 1488"/>
                <a:gd name="T9" fmla="*/ 204 h 204"/>
                <a:gd name="T10" fmla="*/ 145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w="9525">
              <a:noFill/>
              <a:round/>
              <a:headEnd/>
              <a:tailEnd/>
            </a:ln>
          </p:spPr>
          <p:txBody>
            <a:bodyPr/>
            <a:lstStyle/>
            <a:p>
              <a:endParaRPr lang="en-US"/>
            </a:p>
          </p:txBody>
        </p:sp>
        <p:sp>
          <p:nvSpPr>
            <p:cNvPr id="2066"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rgbClr val="CC0000"/>
                  </a:solidFill>
                  <a:latin typeface="Arial" panose="020B0604020202020204" pitchFamily="34" charset="0"/>
                  <a:cs typeface="Arial" panose="020B0604020202020204" pitchFamily="34" charset="0"/>
                </a:defRPr>
              </a:lvl1pPr>
              <a:lvl2pPr marL="742950" indent="-285750">
                <a:defRPr sz="2000">
                  <a:solidFill>
                    <a:srgbClr val="CC0000"/>
                  </a:solidFill>
                  <a:latin typeface="Arial" panose="020B0604020202020204" pitchFamily="34" charset="0"/>
                  <a:cs typeface="Arial" panose="020B0604020202020204" pitchFamily="34" charset="0"/>
                </a:defRPr>
              </a:lvl2pPr>
              <a:lvl3pPr marL="1143000" indent="-228600">
                <a:defRPr sz="2000">
                  <a:solidFill>
                    <a:srgbClr val="CC0000"/>
                  </a:solidFill>
                  <a:latin typeface="Arial" panose="020B0604020202020204" pitchFamily="34" charset="0"/>
                  <a:cs typeface="Arial" panose="020B0604020202020204" pitchFamily="34" charset="0"/>
                </a:defRPr>
              </a:lvl3pPr>
              <a:lvl4pPr marL="1600200" indent="-228600">
                <a:defRPr sz="2000">
                  <a:solidFill>
                    <a:srgbClr val="CC0000"/>
                  </a:solidFill>
                  <a:latin typeface="Arial" panose="020B0604020202020204" pitchFamily="34" charset="0"/>
                  <a:cs typeface="Arial" panose="020B0604020202020204" pitchFamily="34" charset="0"/>
                </a:defRPr>
              </a:lvl4pPr>
              <a:lvl5pPr marL="2057400" indent="-228600">
                <a:defRPr sz="2000">
                  <a:solidFill>
                    <a:srgbClr val="CC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sp>
          <p:nvSpPr>
            <p:cNvPr id="2067"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rgbClr val="CC0000"/>
                  </a:solidFill>
                  <a:latin typeface="Arial" panose="020B0604020202020204" pitchFamily="34" charset="0"/>
                  <a:cs typeface="Arial" panose="020B0604020202020204" pitchFamily="34" charset="0"/>
                </a:defRPr>
              </a:lvl1pPr>
              <a:lvl2pPr marL="742950" indent="-285750">
                <a:defRPr sz="2000">
                  <a:solidFill>
                    <a:srgbClr val="CC0000"/>
                  </a:solidFill>
                  <a:latin typeface="Arial" panose="020B0604020202020204" pitchFamily="34" charset="0"/>
                  <a:cs typeface="Arial" panose="020B0604020202020204" pitchFamily="34" charset="0"/>
                </a:defRPr>
              </a:lvl2pPr>
              <a:lvl3pPr marL="1143000" indent="-228600">
                <a:defRPr sz="2000">
                  <a:solidFill>
                    <a:srgbClr val="CC0000"/>
                  </a:solidFill>
                  <a:latin typeface="Arial" panose="020B0604020202020204" pitchFamily="34" charset="0"/>
                  <a:cs typeface="Arial" panose="020B0604020202020204" pitchFamily="34" charset="0"/>
                </a:defRPr>
              </a:lvl3pPr>
              <a:lvl4pPr marL="1600200" indent="-228600">
                <a:defRPr sz="2000">
                  <a:solidFill>
                    <a:srgbClr val="CC0000"/>
                  </a:solidFill>
                  <a:latin typeface="Arial" panose="020B0604020202020204" pitchFamily="34" charset="0"/>
                  <a:cs typeface="Arial" panose="020B0604020202020204" pitchFamily="34" charset="0"/>
                </a:defRPr>
              </a:lvl4pPr>
              <a:lvl5pPr marL="2057400" indent="-228600">
                <a:defRPr sz="2000">
                  <a:solidFill>
                    <a:srgbClr val="CC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9pPr>
            </a:lstStyle>
            <a:p>
              <a:pPr eaLnBrk="1" hangingPunct="1">
                <a:defRPr/>
              </a:pPr>
              <a:endParaRPr lang="en-US" altLang="en-US" smtClean="0"/>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w="9525">
                <a:noFill/>
                <a:round/>
                <a:headEnd/>
                <a:tailEnd/>
              </a:ln>
            </p:spPr>
            <p:txBody>
              <a:bodyPr/>
              <a:lstStyle/>
              <a:p>
                <a:endParaRPr lang="en-US"/>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4 w 323"/>
                  <a:gd name="T13" fmla="*/ 18 h 162"/>
                  <a:gd name="T14" fmla="*/ 250 w 323"/>
                  <a:gd name="T15" fmla="*/ 54 h 162"/>
                  <a:gd name="T16" fmla="*/ 298 w 323"/>
                  <a:gd name="T17" fmla="*/ 90 h 162"/>
                  <a:gd name="T18" fmla="*/ 328 w 323"/>
                  <a:gd name="T19" fmla="*/ 114 h 162"/>
                  <a:gd name="T20" fmla="*/ 334 w 323"/>
                  <a:gd name="T21" fmla="*/ 126 h 162"/>
                  <a:gd name="T22" fmla="*/ 334 w 323"/>
                  <a:gd name="T23" fmla="*/ 126 h 162"/>
                  <a:gd name="T24" fmla="*/ 23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7" name="Freeform 18"/>
              <p:cNvSpPr>
                <a:spLocks noEditPoints="1"/>
              </p:cNvSpPr>
              <p:nvPr/>
            </p:nvSpPr>
            <p:spPr bwMode="hidden">
              <a:xfrm>
                <a:off x="192" y="2284"/>
                <a:ext cx="1254" cy="923"/>
              </a:xfrm>
              <a:custGeom>
                <a:avLst/>
                <a:gdLst>
                  <a:gd name="T0" fmla="*/ 1210 w 1250"/>
                  <a:gd name="T1" fmla="*/ 641 h 923"/>
                  <a:gd name="T2" fmla="*/ 1210 w 1250"/>
                  <a:gd name="T3" fmla="*/ 473 h 923"/>
                  <a:gd name="T4" fmla="*/ 1180 w 1250"/>
                  <a:gd name="T5" fmla="*/ 384 h 923"/>
                  <a:gd name="T6" fmla="*/ 1156 w 1250"/>
                  <a:gd name="T7" fmla="*/ 288 h 923"/>
                  <a:gd name="T8" fmla="*/ 1086 w 1250"/>
                  <a:gd name="T9" fmla="*/ 174 h 923"/>
                  <a:gd name="T10" fmla="*/ 1014 w 1250"/>
                  <a:gd name="T11" fmla="*/ 96 h 923"/>
                  <a:gd name="T12" fmla="*/ 996 w 1250"/>
                  <a:gd name="T13" fmla="*/ 72 h 923"/>
                  <a:gd name="T14" fmla="*/ 924 w 1250"/>
                  <a:gd name="T15" fmla="*/ 18 h 923"/>
                  <a:gd name="T16" fmla="*/ 852 w 1250"/>
                  <a:gd name="T17" fmla="*/ 6 h 923"/>
                  <a:gd name="T18" fmla="*/ 734 w 1250"/>
                  <a:gd name="T19" fmla="*/ 24 h 923"/>
                  <a:gd name="T20" fmla="*/ 686 w 1250"/>
                  <a:gd name="T21" fmla="*/ 42 h 923"/>
                  <a:gd name="T22" fmla="*/ 590 w 1250"/>
                  <a:gd name="T23" fmla="*/ 120 h 923"/>
                  <a:gd name="T24" fmla="*/ 554 w 1250"/>
                  <a:gd name="T25" fmla="*/ 228 h 923"/>
                  <a:gd name="T26" fmla="*/ 531 w 1250"/>
                  <a:gd name="T27" fmla="*/ 348 h 923"/>
                  <a:gd name="T28" fmla="*/ 442 w 1250"/>
                  <a:gd name="T29" fmla="*/ 479 h 923"/>
                  <a:gd name="T30" fmla="*/ 424 w 1250"/>
                  <a:gd name="T31" fmla="*/ 539 h 923"/>
                  <a:gd name="T32" fmla="*/ 364 w 1250"/>
                  <a:gd name="T33" fmla="*/ 599 h 923"/>
                  <a:gd name="T34" fmla="*/ 316 w 1250"/>
                  <a:gd name="T35" fmla="*/ 629 h 923"/>
                  <a:gd name="T36" fmla="*/ 304 w 1250"/>
                  <a:gd name="T37" fmla="*/ 635 h 923"/>
                  <a:gd name="T38" fmla="*/ 268 w 1250"/>
                  <a:gd name="T39" fmla="*/ 677 h 923"/>
                  <a:gd name="T40" fmla="*/ 150 w 1250"/>
                  <a:gd name="T41" fmla="*/ 797 h 923"/>
                  <a:gd name="T42" fmla="*/ 54 w 1250"/>
                  <a:gd name="T43" fmla="*/ 839 h 923"/>
                  <a:gd name="T44" fmla="*/ 156 w 1250"/>
                  <a:gd name="T45" fmla="*/ 905 h 923"/>
                  <a:gd name="T46" fmla="*/ 251 w 1250"/>
                  <a:gd name="T47" fmla="*/ 869 h 923"/>
                  <a:gd name="T48" fmla="*/ 662 w 1250"/>
                  <a:gd name="T49" fmla="*/ 827 h 923"/>
                  <a:gd name="T50" fmla="*/ 722 w 1250"/>
                  <a:gd name="T51" fmla="*/ 725 h 923"/>
                  <a:gd name="T52" fmla="*/ 716 w 1250"/>
                  <a:gd name="T53" fmla="*/ 611 h 923"/>
                  <a:gd name="T54" fmla="*/ 809 w 1250"/>
                  <a:gd name="T55" fmla="*/ 551 h 923"/>
                  <a:gd name="T56" fmla="*/ 912 w 1250"/>
                  <a:gd name="T57" fmla="*/ 449 h 923"/>
                  <a:gd name="T58" fmla="*/ 942 w 1250"/>
                  <a:gd name="T59" fmla="*/ 414 h 923"/>
                  <a:gd name="T60" fmla="*/ 1008 w 1250"/>
                  <a:gd name="T61" fmla="*/ 318 h 923"/>
                  <a:gd name="T62" fmla="*/ 1056 w 1250"/>
                  <a:gd name="T63" fmla="*/ 336 h 923"/>
                  <a:gd name="T64" fmla="*/ 1162 w 1250"/>
                  <a:gd name="T65" fmla="*/ 617 h 923"/>
                  <a:gd name="T66" fmla="*/ 1156 w 1250"/>
                  <a:gd name="T67" fmla="*/ 689 h 923"/>
                  <a:gd name="T68" fmla="*/ 1192 w 1250"/>
                  <a:gd name="T69" fmla="*/ 749 h 923"/>
                  <a:gd name="T70" fmla="*/ 1246 w 1250"/>
                  <a:gd name="T71" fmla="*/ 713 h 923"/>
                  <a:gd name="T72" fmla="*/ 1282 w 1250"/>
                  <a:gd name="T73" fmla="*/ 749 h 923"/>
                  <a:gd name="T74" fmla="*/ 1294 w 1250"/>
                  <a:gd name="T75" fmla="*/ 743 h 923"/>
                  <a:gd name="T76" fmla="*/ 716 w 1250"/>
                  <a:gd name="T77" fmla="*/ 264 h 923"/>
                  <a:gd name="T78" fmla="*/ 817 w 1250"/>
                  <a:gd name="T79" fmla="*/ 372 h 923"/>
                  <a:gd name="T80" fmla="*/ 791 w 1250"/>
                  <a:gd name="T81" fmla="*/ 443 h 923"/>
                  <a:gd name="T82" fmla="*/ 728 w 1250"/>
                  <a:gd name="T83" fmla="*/ 515 h 923"/>
                  <a:gd name="T84" fmla="*/ 680 w 1250"/>
                  <a:gd name="T85" fmla="*/ 569 h 923"/>
                  <a:gd name="T86" fmla="*/ 638 w 1250"/>
                  <a:gd name="T87" fmla="*/ 593 h 923"/>
                  <a:gd name="T88" fmla="*/ 596 w 1250"/>
                  <a:gd name="T89" fmla="*/ 617 h 923"/>
                  <a:gd name="T90" fmla="*/ 584 w 1250"/>
                  <a:gd name="T91" fmla="*/ 707 h 923"/>
                  <a:gd name="T92" fmla="*/ 364 w 1250"/>
                  <a:gd name="T93" fmla="*/ 755 h 923"/>
                  <a:gd name="T94" fmla="*/ 400 w 1250"/>
                  <a:gd name="T95" fmla="*/ 641 h 923"/>
                  <a:gd name="T96" fmla="*/ 436 w 1250"/>
                  <a:gd name="T97" fmla="*/ 647 h 923"/>
                  <a:gd name="T98" fmla="*/ 454 w 1250"/>
                  <a:gd name="T99" fmla="*/ 617 h 923"/>
                  <a:gd name="T100" fmla="*/ 590 w 1250"/>
                  <a:gd name="T101" fmla="*/ 515 h 923"/>
                  <a:gd name="T102" fmla="*/ 638 w 1250"/>
                  <a:gd name="T103" fmla="*/ 473 h 923"/>
                  <a:gd name="T104" fmla="*/ 662 w 1250"/>
                  <a:gd name="T105" fmla="*/ 396 h 923"/>
                  <a:gd name="T106" fmla="*/ 662 w 1250"/>
                  <a:gd name="T107" fmla="*/ 378 h 923"/>
                  <a:gd name="T108" fmla="*/ 686 w 1250"/>
                  <a:gd name="T109" fmla="*/ 270 h 923"/>
                  <a:gd name="T110" fmla="*/ 704 w 1250"/>
                  <a:gd name="T111" fmla="*/ 192 h 923"/>
                  <a:gd name="T112" fmla="*/ 716 w 1250"/>
                  <a:gd name="T113" fmla="*/ 264 h 923"/>
                  <a:gd name="T114" fmla="*/ 554 w 1250"/>
                  <a:gd name="T115" fmla="*/ 455 h 923"/>
                  <a:gd name="T116" fmla="*/ 65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w="9525">
                <a:noFill/>
                <a:round/>
                <a:headEnd/>
                <a:tailEnd/>
              </a:ln>
            </p:spPr>
            <p:txBody>
              <a:bodyPr/>
              <a:lstStyle/>
              <a:p>
                <a:endParaRPr lang="en-US"/>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4" name="Freeform 25"/>
              <p:cNvSpPr>
                <a:spLocks/>
              </p:cNvSpPr>
              <p:nvPr/>
            </p:nvSpPr>
            <p:spPr bwMode="hidden">
              <a:xfrm>
                <a:off x="737" y="2763"/>
                <a:ext cx="73" cy="54"/>
              </a:xfrm>
              <a:custGeom>
                <a:avLst/>
                <a:gdLst>
                  <a:gd name="T0" fmla="*/ 24 w 72"/>
                  <a:gd name="T1" fmla="*/ 36 h 54"/>
                  <a:gd name="T2" fmla="*/ 59 w 72"/>
                  <a:gd name="T3" fmla="*/ 24 h 54"/>
                  <a:gd name="T4" fmla="*/ 71 w 72"/>
                  <a:gd name="T5" fmla="*/ 12 h 54"/>
                  <a:gd name="T6" fmla="*/ 77 w 72"/>
                  <a:gd name="T7" fmla="*/ 6 h 54"/>
                  <a:gd name="T8" fmla="*/ 83 w 72"/>
                  <a:gd name="T9" fmla="*/ 0 h 54"/>
                  <a:gd name="T10" fmla="*/ 5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7" name="Freeform 28"/>
              <p:cNvSpPr>
                <a:spLocks/>
              </p:cNvSpPr>
              <p:nvPr/>
            </p:nvSpPr>
            <p:spPr bwMode="hidden">
              <a:xfrm>
                <a:off x="437" y="3027"/>
                <a:ext cx="288" cy="84"/>
              </a:xfrm>
              <a:custGeom>
                <a:avLst/>
                <a:gdLst>
                  <a:gd name="T0" fmla="*/ 298 w 287"/>
                  <a:gd name="T1" fmla="*/ 0 h 84"/>
                  <a:gd name="T2" fmla="*/ 0 w 287"/>
                  <a:gd name="T3" fmla="*/ 84 h 84"/>
                  <a:gd name="T4" fmla="*/ 179 w 287"/>
                  <a:gd name="T5" fmla="*/ 36 h 84"/>
                  <a:gd name="T6" fmla="*/ 114 w 287"/>
                  <a:gd name="T7" fmla="*/ 60 h 84"/>
                  <a:gd name="T8" fmla="*/ 287 w 287"/>
                  <a:gd name="T9" fmla="*/ 18 h 84"/>
                  <a:gd name="T10" fmla="*/ 298 w 287"/>
                  <a:gd name="T11" fmla="*/ 0 h 84"/>
                  <a:gd name="T12" fmla="*/ 29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74793"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4794"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95"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outerShdw blurRad="38100" dist="38100" dir="2700000" algn="tl">
                    <a:srgbClr val="000000"/>
                  </a:outerShdw>
                </a:effectLst>
                <a:latin typeface="+mn-lt"/>
                <a:cs typeface="Arial" panose="020B0604020202020204" pitchFamily="34" charset="0"/>
              </a:defRPr>
            </a:lvl1pPr>
          </a:lstStyle>
          <a:p>
            <a:pPr>
              <a:defRPr/>
            </a:pPr>
            <a:endParaRPr lang="en-US" altLang="en-US"/>
          </a:p>
        </p:txBody>
      </p:sp>
      <p:sp>
        <p:nvSpPr>
          <p:cNvPr id="74796"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outerShdw blurRad="38100" dist="38100" dir="2700000" algn="tl">
                    <a:srgbClr val="000000"/>
                  </a:outerShdw>
                </a:effectLst>
                <a:latin typeface="+mn-lt"/>
                <a:cs typeface="Arial" panose="020B0604020202020204" pitchFamily="34" charset="0"/>
              </a:defRPr>
            </a:lvl1pPr>
          </a:lstStyle>
          <a:p>
            <a:pPr>
              <a:defRPr/>
            </a:pPr>
            <a:endParaRPr lang="en-US" altLang="en-US"/>
          </a:p>
        </p:txBody>
      </p:sp>
      <p:sp>
        <p:nvSpPr>
          <p:cNvPr id="74797"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tx1"/>
                </a:solidFill>
                <a:effectLst>
                  <a:outerShdw blurRad="38100" dist="38100" dir="2700000" algn="tl">
                    <a:srgbClr val="000000"/>
                  </a:outerShdw>
                </a:effectLst>
                <a:latin typeface="Verdana" pitchFamily="34" charset="0"/>
              </a:defRPr>
            </a:lvl1pPr>
          </a:lstStyle>
          <a:p>
            <a:pPr>
              <a:defRPr/>
            </a:pPr>
            <a:fld id="{5B4DCA50-9325-4EEF-B52E-762B33BB8B1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445"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cs typeface="Arial" panose="020B0604020202020204" pitchFamily="34" charset="0"/>
              </a:defRPr>
            </a:lvl1pPr>
          </a:lstStyle>
          <a:p>
            <a:pPr>
              <a:defRPr/>
            </a:pPr>
            <a:endParaRPr lang="en-US" altLang="en-US"/>
          </a:p>
        </p:txBody>
      </p:sp>
      <p:sp>
        <p:nvSpPr>
          <p:cNvPr id="10649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38B33F41-8565-4D0F-BC3E-DB9DEDBDA8DB}" type="slidenum">
              <a:rPr lang="en-US" altLang="en-US"/>
              <a:pPr>
                <a:defRPr/>
              </a:pPr>
              <a:t>‹#›</a:t>
            </a:fld>
            <a:endParaRPr lang="en-US" alt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0650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10650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10650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206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0650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grpSp>
        <p:sp>
          <p:nvSpPr>
            <p:cNvPr id="10650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defRPr/>
              </a:pPr>
              <a:endParaRPr lang="en-US">
                <a:latin typeface="Arial" panose="020B0604020202020204" pitchFamily="34" charset="0"/>
                <a:cs typeface="Arial" panose="020B0604020202020204" pitchFamily="34" charset="0"/>
              </a:endParaRPr>
            </a:p>
          </p:txBody>
        </p:sp>
        <p:sp>
          <p:nvSpPr>
            <p:cNvPr id="2058" name="Freeform 12"/>
            <p:cNvSpPr>
              <a:spLocks/>
            </p:cNvSpPr>
            <p:nvPr/>
          </p:nvSpPr>
          <p:spPr bwMode="hidden">
            <a:xfrm>
              <a:off x="0" y="0"/>
              <a:ext cx="5758" cy="1776"/>
            </a:xfrm>
            <a:custGeom>
              <a:avLst/>
              <a:gdLst>
                <a:gd name="T0" fmla="*/ 0 w 5740"/>
                <a:gd name="T1" fmla="*/ 0 h 1906"/>
                <a:gd name="T2" fmla="*/ 0 w 5740"/>
                <a:gd name="T3" fmla="*/ 877 h 1906"/>
                <a:gd name="T4" fmla="*/ 5940 w 5740"/>
                <a:gd name="T5" fmla="*/ 877 h 1906"/>
                <a:gd name="T6" fmla="*/ 59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0650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51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latin typeface="Arial" panose="020B0604020202020204" pitchFamily="34" charset="0"/>
                <a:cs typeface="Arial" panose="020B0604020202020204" pitchFamily="34" charset="0"/>
              </a:defRPr>
            </a:lvl1pPr>
          </a:lstStyle>
          <a:p>
            <a:pPr>
              <a:defRPr/>
            </a:pPr>
            <a:endParaRPr lang="en-US" altLang="en-US"/>
          </a:p>
        </p:txBody>
      </p:sp>
      <p:sp>
        <p:nvSpPr>
          <p:cNvPr id="10651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4446"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077" name="Text Placeholder 2"/>
          <p:cNvSpPr>
            <a:spLocks noGrp="1"/>
          </p:cNvSpPr>
          <p:nvPr>
            <p:ph type="body" idx="1"/>
          </p:nvPr>
        </p:nvSpPr>
        <p:spPr bwMode="auto">
          <a:xfrm>
            <a:off x="822325" y="1846263"/>
            <a:ext cx="75438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pPr>
              <a:defRPr/>
            </a:pPr>
            <a:fld id="{C2F97BF2-7253-479A-8222-B9C5EA70F7C5}" type="slidenum">
              <a:rPr lang="en-US" altLang="en-US"/>
              <a:pPr>
                <a:defRPr/>
              </a:pPr>
              <a:t>‹#›</a:t>
            </a:fld>
            <a:endParaRPr lang="en-US"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47" r:id="rId1"/>
    <p:sldLayoutId id="2147484429" r:id="rId2"/>
    <p:sldLayoutId id="2147484448" r:id="rId3"/>
    <p:sldLayoutId id="2147484430" r:id="rId4"/>
    <p:sldLayoutId id="2147484431" r:id="rId5"/>
    <p:sldLayoutId id="2147484432" r:id="rId6"/>
    <p:sldLayoutId id="2147484449" r:id="rId7"/>
    <p:sldLayoutId id="2147484450" r:id="rId8"/>
    <p:sldLayoutId id="2147484451" r:id="rId9"/>
    <p:sldLayoutId id="2147484433" r:id="rId10"/>
    <p:sldLayoutId id="2147484452"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4687B95-0C86-4A1F-A1EC-A330DC1074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8"/>
          <p:cNvSpPr>
            <a:spLocks noChangeArrowheads="1" noChangeShapeType="1" noTextEdit="1"/>
          </p:cNvSpPr>
          <p:nvPr/>
        </p:nvSpPr>
        <p:spPr bwMode="auto">
          <a:xfrm>
            <a:off x="4343400" y="1676400"/>
            <a:ext cx="4314825" cy="104775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3</a:t>
            </a:r>
          </a:p>
        </p:txBody>
      </p:sp>
      <p:sp>
        <p:nvSpPr>
          <p:cNvPr id="13315" name="WordArt 9"/>
          <p:cNvSpPr>
            <a:spLocks noChangeArrowheads="1" noChangeShapeType="1" noTextEdit="1"/>
          </p:cNvSpPr>
          <p:nvPr/>
        </p:nvSpPr>
        <p:spPr bwMode="auto">
          <a:xfrm>
            <a:off x="304800" y="3124200"/>
            <a:ext cx="5772150" cy="1676400"/>
          </a:xfrm>
          <a:prstGeom prst="rect">
            <a:avLst/>
          </a:prstGeom>
        </p:spPr>
        <p:txBody>
          <a:bodyPr wrap="none" fromWordArt="1">
            <a:prstTxWarp prst="textPlain">
              <a:avLst>
                <a:gd name="adj" fmla="val 50000"/>
              </a:avLst>
            </a:prstTxWarp>
          </a:bodyPr>
          <a:lstStyle/>
          <a:p>
            <a:pPr algn="ct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11: </a:t>
            </a:r>
            <a:r>
              <a:rPr lang="vi-VN"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CƠ </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QUAN THẦN KINH</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aphicFrame>
        <p:nvGraphicFramePr>
          <p:cNvPr id="13316" name="Object 6"/>
          <p:cNvGraphicFramePr>
            <a:graphicFrameLocks noChangeAspect="1"/>
          </p:cNvGraphicFramePr>
          <p:nvPr/>
        </p:nvGraphicFramePr>
        <p:xfrm>
          <a:off x="5562600" y="3505200"/>
          <a:ext cx="3360738" cy="3036888"/>
        </p:xfrm>
        <a:graphic>
          <a:graphicData uri="http://schemas.openxmlformats.org/presentationml/2006/ole">
            <p:oleObj spid="_x0000_s13316" name="Clip" r:id="rId4" imgW="4435475" imgH="3328988" progId="">
              <p:embed/>
            </p:oleObj>
          </a:graphicData>
        </a:graphic>
      </p:graphicFrame>
      <p:sp>
        <p:nvSpPr>
          <p:cNvPr id="6" name="WordArt 5"/>
          <p:cNvSpPr txBox="1">
            <a:spLocks noChangeArrowheads="1" noChangeShapeType="1" noTextEdit="1"/>
          </p:cNvSpPr>
          <p:nvPr/>
        </p:nvSpPr>
        <p:spPr bwMode="auto">
          <a:xfrm>
            <a:off x="457200" y="274638"/>
            <a:ext cx="8229600" cy="1143000"/>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vi-VN" sz="3600" b="1" i="0" u="none" strike="noStrike" kern="10" cap="none" spc="-50" normalizeH="0" baseline="0" noProof="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uLnTx/>
                <a:uFillTx/>
                <a:latin typeface="Times New Roman"/>
                <a:ea typeface="+mj-ea"/>
                <a:cs typeface="Times New Roman"/>
              </a:rPr>
              <a:t>TRƯỜNG TIỂU HỌC </a:t>
            </a:r>
            <a:r>
              <a:rPr kumimoji="0" lang="en-US" sz="3600" b="1" i="0" u="none" strike="noStrike" kern="10" cap="none" spc="-50" normalizeH="0" baseline="0" noProof="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uLnTx/>
                <a:uFillTx/>
                <a:latin typeface="Times New Roman"/>
                <a:ea typeface="+mj-ea"/>
                <a:cs typeface="Times New Roman"/>
              </a:rPr>
              <a:t>ÁI MỘ A</a:t>
            </a:r>
            <a:endParaRPr kumimoji="0" lang="en-US" sz="3600" b="1" i="0" u="none" strike="noStrike" kern="10" cap="none" spc="-50" normalizeH="0" baseline="0" noProof="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uLnTx/>
              <a:uFillTx/>
              <a:latin typeface="Times New Roman"/>
              <a:ea typeface="+mj-ea"/>
              <a:cs typeface="Times New Roman"/>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endParaRPr lang="en-US" altLang="en-US">
              <a:solidFill>
                <a:schemeClr val="tx1">
                  <a:lumMod val="75000"/>
                  <a:lumOff val="25000"/>
                </a:schemeClr>
              </a:solidFill>
            </a:endParaRPr>
          </a:p>
        </p:txBody>
      </p:sp>
      <p:sp>
        <p:nvSpPr>
          <p:cNvPr id="20483" name="Rectangle 3"/>
          <p:cNvSpPr>
            <a:spLocks noGrp="1" noChangeArrowheads="1"/>
          </p:cNvSpPr>
          <p:nvPr>
            <p:ph type="body" idx="1"/>
          </p:nvPr>
        </p:nvSpPr>
        <p:spPr/>
        <p:txBody>
          <a:bodyPr/>
          <a:lstStyle/>
          <a:p>
            <a:pPr eaLnBrk="1" hangingPunct="1">
              <a:defRPr/>
            </a:pPr>
            <a:endParaRPr lang="en-US" altLang="en-US" smtClean="0"/>
          </a:p>
        </p:txBody>
      </p:sp>
      <p:pic>
        <p:nvPicPr>
          <p:cNvPr id="22532" name="Picture 5" descr="A017"/>
          <p:cNvPicPr>
            <a:picLocks noChangeAspect="1" noChangeArrowheads="1"/>
          </p:cNvPicPr>
          <p:nvPr/>
        </p:nvPicPr>
        <p:blipFill>
          <a:blip r:embed="rId3"/>
          <a:srcRect/>
          <a:stretch>
            <a:fillRect/>
          </a:stretch>
        </p:blipFill>
        <p:spPr bwMode="auto">
          <a:xfrm>
            <a:off x="-1295400" y="-2438400"/>
            <a:ext cx="12192000" cy="9753600"/>
          </a:xfrm>
          <a:prstGeom prst="rect">
            <a:avLst/>
          </a:prstGeom>
          <a:noFill/>
          <a:ln w="9525">
            <a:noFill/>
            <a:miter lim="800000"/>
            <a:headEnd/>
            <a:tailEnd/>
          </a:ln>
        </p:spPr>
      </p:pic>
      <p:sp>
        <p:nvSpPr>
          <p:cNvPr id="22533" name="Text Box 9"/>
          <p:cNvSpPr txBox="1">
            <a:spLocks noChangeArrowheads="1"/>
          </p:cNvSpPr>
          <p:nvPr/>
        </p:nvSpPr>
        <p:spPr bwMode="auto">
          <a:xfrm>
            <a:off x="1447800" y="2743200"/>
            <a:ext cx="5334000" cy="579438"/>
          </a:xfrm>
          <a:prstGeom prst="rect">
            <a:avLst/>
          </a:prstGeom>
          <a:noFill/>
          <a:ln w="9525">
            <a:noFill/>
            <a:miter lim="800000"/>
            <a:headEnd/>
            <a:tailEnd/>
          </a:ln>
          <a:effectLst/>
        </p:spPr>
        <p:txBody>
          <a:bodyPr>
            <a:spAutoFit/>
          </a:bodyPr>
          <a:lstStyle/>
          <a:p>
            <a:pPr>
              <a:spcBef>
                <a:spcPct val="50000"/>
              </a:spcBef>
            </a:pPr>
            <a:endParaRPr lang="en-US" altLang="en-US" sz="3200">
              <a:solidFill>
                <a:srgbClr val="FF0000"/>
              </a:solidFill>
            </a:endParaRPr>
          </a:p>
        </p:txBody>
      </p:sp>
      <p:pic>
        <p:nvPicPr>
          <p:cNvPr id="22534" name="Picture 11" descr="b2"/>
          <p:cNvPicPr>
            <a:picLocks noChangeAspect="1" noChangeArrowheads="1"/>
          </p:cNvPicPr>
          <p:nvPr/>
        </p:nvPicPr>
        <p:blipFill>
          <a:blip r:embed="rId4"/>
          <a:srcRect/>
          <a:stretch>
            <a:fillRect/>
          </a:stretch>
        </p:blipFill>
        <p:spPr bwMode="auto">
          <a:xfrm>
            <a:off x="762000" y="304800"/>
            <a:ext cx="5146675" cy="70104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endParaRPr lang="en-US" altLang="en-US">
              <a:solidFill>
                <a:schemeClr val="tx1">
                  <a:lumMod val="75000"/>
                  <a:lumOff val="25000"/>
                </a:schemeClr>
              </a:solidFill>
            </a:endParaRPr>
          </a:p>
        </p:txBody>
      </p:sp>
      <p:sp>
        <p:nvSpPr>
          <p:cNvPr id="20483" name="Rectangle 3"/>
          <p:cNvSpPr>
            <a:spLocks noGrp="1" noChangeArrowheads="1"/>
          </p:cNvSpPr>
          <p:nvPr>
            <p:ph type="body" idx="1"/>
          </p:nvPr>
        </p:nvSpPr>
        <p:spPr/>
        <p:txBody>
          <a:bodyPr/>
          <a:lstStyle/>
          <a:p>
            <a:pPr eaLnBrk="1" hangingPunct="1">
              <a:defRPr/>
            </a:pPr>
            <a:endParaRPr lang="en-US" altLang="en-US" smtClean="0"/>
          </a:p>
        </p:txBody>
      </p:sp>
      <p:pic>
        <p:nvPicPr>
          <p:cNvPr id="23556" name="Picture 5" descr="A017"/>
          <p:cNvPicPr>
            <a:picLocks noChangeAspect="1" noChangeArrowheads="1"/>
          </p:cNvPicPr>
          <p:nvPr/>
        </p:nvPicPr>
        <p:blipFill>
          <a:blip r:embed="rId3"/>
          <a:srcRect/>
          <a:stretch>
            <a:fillRect/>
          </a:stretch>
        </p:blipFill>
        <p:spPr bwMode="auto">
          <a:xfrm>
            <a:off x="-1295400" y="-2438400"/>
            <a:ext cx="12192000" cy="9753600"/>
          </a:xfrm>
          <a:prstGeom prst="rect">
            <a:avLst/>
          </a:prstGeom>
          <a:noFill/>
          <a:ln w="9525">
            <a:noFill/>
            <a:miter lim="800000"/>
            <a:headEnd/>
            <a:tailEnd/>
          </a:ln>
        </p:spPr>
      </p:pic>
      <p:sp>
        <p:nvSpPr>
          <p:cNvPr id="23557" name="Text Box 9"/>
          <p:cNvSpPr txBox="1">
            <a:spLocks noChangeArrowheads="1"/>
          </p:cNvSpPr>
          <p:nvPr/>
        </p:nvSpPr>
        <p:spPr bwMode="auto">
          <a:xfrm>
            <a:off x="1447800" y="2743200"/>
            <a:ext cx="5334000" cy="579438"/>
          </a:xfrm>
          <a:prstGeom prst="rect">
            <a:avLst/>
          </a:prstGeom>
          <a:noFill/>
          <a:ln w="9525">
            <a:noFill/>
            <a:miter lim="800000"/>
            <a:headEnd/>
            <a:tailEnd/>
          </a:ln>
          <a:effectLst/>
        </p:spPr>
        <p:txBody>
          <a:bodyPr>
            <a:spAutoFit/>
          </a:bodyPr>
          <a:lstStyle/>
          <a:p>
            <a:pPr>
              <a:spcBef>
                <a:spcPct val="50000"/>
              </a:spcBef>
            </a:pPr>
            <a:endParaRPr lang="en-US" altLang="en-US" sz="3200">
              <a:solidFill>
                <a:srgbClr val="FF0000"/>
              </a:solidFill>
            </a:endParaRPr>
          </a:p>
        </p:txBody>
      </p:sp>
      <p:pic>
        <p:nvPicPr>
          <p:cNvPr id="23558" name="Picture 11" descr="b2"/>
          <p:cNvPicPr>
            <a:picLocks noChangeAspect="1" noChangeArrowheads="1"/>
          </p:cNvPicPr>
          <p:nvPr/>
        </p:nvPicPr>
        <p:blipFill>
          <a:blip r:embed="rId4"/>
          <a:srcRect/>
          <a:stretch>
            <a:fillRect/>
          </a:stretch>
        </p:blipFill>
        <p:spPr bwMode="auto">
          <a:xfrm>
            <a:off x="762000" y="304800"/>
            <a:ext cx="5146675" cy="7010400"/>
          </a:xfrm>
          <a:prstGeom prst="rect">
            <a:avLst/>
          </a:prstGeom>
          <a:noFill/>
          <a:ln w="9525">
            <a:noFill/>
            <a:miter lim="800000"/>
            <a:headEnd/>
            <a:tailEnd/>
          </a:ln>
        </p:spPr>
      </p:pic>
      <p:sp>
        <p:nvSpPr>
          <p:cNvPr id="10252" name="AutoShape 12"/>
          <p:cNvSpPr>
            <a:spLocks noChangeArrowheads="1"/>
          </p:cNvSpPr>
          <p:nvPr/>
        </p:nvSpPr>
        <p:spPr bwMode="auto">
          <a:xfrm>
            <a:off x="3429000" y="304800"/>
            <a:ext cx="1066800" cy="533400"/>
          </a:xfrm>
          <a:prstGeom prst="wedgeRoundRectCallout">
            <a:avLst>
              <a:gd name="adj1" fmla="val -95088"/>
              <a:gd name="adj2" fmla="val 56546"/>
              <a:gd name="adj3" fmla="val 16667"/>
            </a:avLst>
          </a:prstGeom>
          <a:solidFill>
            <a:schemeClr val="accent1"/>
          </a:solidFill>
          <a:ln w="9525">
            <a:solidFill>
              <a:schemeClr val="tx1"/>
            </a:solidFill>
            <a:miter lim="800000"/>
            <a:headEnd/>
            <a:tailEnd/>
          </a:ln>
          <a:effectLst/>
        </p:spPr>
        <p:txBody>
          <a:bodyPr/>
          <a:lstStyle/>
          <a:p>
            <a:pPr algn="ctr"/>
            <a:r>
              <a:rPr lang="vi-VN" altLang="en-US"/>
              <a:t>não</a:t>
            </a:r>
          </a:p>
        </p:txBody>
      </p:sp>
      <p:sp>
        <p:nvSpPr>
          <p:cNvPr id="10253" name="AutoShape 13"/>
          <p:cNvSpPr>
            <a:spLocks noChangeArrowheads="1"/>
          </p:cNvSpPr>
          <p:nvPr/>
        </p:nvSpPr>
        <p:spPr bwMode="auto">
          <a:xfrm>
            <a:off x="914400" y="1828800"/>
            <a:ext cx="1295400" cy="762000"/>
          </a:xfrm>
          <a:prstGeom prst="wedgeEllipseCallout">
            <a:avLst>
              <a:gd name="adj1" fmla="val 104903"/>
              <a:gd name="adj2" fmla="val 46875"/>
            </a:avLst>
          </a:prstGeom>
          <a:solidFill>
            <a:schemeClr val="accent1"/>
          </a:solidFill>
          <a:ln w="9525">
            <a:solidFill>
              <a:schemeClr val="tx1"/>
            </a:solidFill>
            <a:miter lim="800000"/>
            <a:headEnd/>
            <a:tailEnd/>
          </a:ln>
          <a:effectLst/>
        </p:spPr>
        <p:txBody>
          <a:bodyPr/>
          <a:lstStyle/>
          <a:p>
            <a:pPr algn="ctr"/>
            <a:r>
              <a:rPr lang="vi-VN" altLang="en-US"/>
              <a:t>Tủy sống</a:t>
            </a:r>
          </a:p>
        </p:txBody>
      </p:sp>
      <p:sp>
        <p:nvSpPr>
          <p:cNvPr id="10254" name="AutoShape 14"/>
          <p:cNvSpPr>
            <a:spLocks noChangeArrowheads="1"/>
          </p:cNvSpPr>
          <p:nvPr/>
        </p:nvSpPr>
        <p:spPr bwMode="auto">
          <a:xfrm>
            <a:off x="3962400" y="2514600"/>
            <a:ext cx="1219200" cy="914400"/>
          </a:xfrm>
          <a:prstGeom prst="wedgeRectCallout">
            <a:avLst>
              <a:gd name="adj1" fmla="val -97264"/>
              <a:gd name="adj2" fmla="val 126389"/>
            </a:avLst>
          </a:prstGeom>
          <a:solidFill>
            <a:schemeClr val="accent1"/>
          </a:solidFill>
          <a:ln w="9525">
            <a:solidFill>
              <a:schemeClr val="tx1"/>
            </a:solidFill>
            <a:miter lim="800000"/>
            <a:headEnd/>
            <a:tailEnd/>
          </a:ln>
          <a:effectLst/>
        </p:spPr>
        <p:txBody>
          <a:bodyPr/>
          <a:lstStyle/>
          <a:p>
            <a:pPr algn="ctr"/>
            <a:r>
              <a:rPr lang="vi-VN" altLang="en-US"/>
              <a:t>Các dây thần kinh</a:t>
            </a:r>
          </a:p>
        </p:txBody>
      </p:sp>
      <p:sp>
        <p:nvSpPr>
          <p:cNvPr id="23562" name="Text Box 16"/>
          <p:cNvSpPr txBox="1">
            <a:spLocks noChangeArrowheads="1"/>
          </p:cNvSpPr>
          <p:nvPr/>
        </p:nvSpPr>
        <p:spPr bwMode="auto">
          <a:xfrm>
            <a:off x="1524000" y="-1220788"/>
            <a:ext cx="6553200" cy="1878013"/>
          </a:xfrm>
          <a:prstGeom prst="rect">
            <a:avLst/>
          </a:prstGeom>
          <a:noFill/>
          <a:ln w="9525">
            <a:noFill/>
            <a:miter lim="800000"/>
            <a:headEnd/>
            <a:tailEnd/>
          </a:ln>
          <a:effectLst/>
        </p:spPr>
        <p:txBody>
          <a:bodyPr>
            <a:spAutoFit/>
          </a:bodyPr>
          <a:lstStyle/>
          <a:p>
            <a:pPr algn="ctr" eaLnBrk="1" hangingPunct="1">
              <a:spcBef>
                <a:spcPct val="50000"/>
              </a:spcBef>
            </a:pPr>
            <a:r>
              <a:rPr lang="en-US" altLang="en-US" sz="3200" b="1" u="sng">
                <a:solidFill>
                  <a:srgbClr val="FF6600"/>
                </a:solidFill>
                <a:latin typeface="Times New Roman" pitchFamily="18" charset="0"/>
              </a:rPr>
              <a:t>HOẠT ĐỘNG 1: </a:t>
            </a:r>
          </a:p>
          <a:p>
            <a:pPr>
              <a:spcBef>
                <a:spcPct val="50000"/>
              </a:spcBef>
            </a:pPr>
            <a:endParaRPr lang="en-US" altLang="en-US" sz="2800" b="1">
              <a:solidFill>
                <a:schemeClr val="accent2"/>
              </a:solidFill>
            </a:endParaRPr>
          </a:p>
          <a:p>
            <a:pPr>
              <a:spcBef>
                <a:spcPct val="50000"/>
              </a:spcBef>
            </a:pPr>
            <a:r>
              <a:rPr lang="en-US" altLang="en-US" sz="2800" b="1">
                <a:solidFill>
                  <a:schemeClr val="accent2"/>
                </a:solidFill>
              </a:rPr>
              <a:t>Các bộ phận của cơ quan thần kinh</a:t>
            </a:r>
            <a:r>
              <a:rPr lang="en-US" altLang="en-US" b="1">
                <a:solidFill>
                  <a:schemeClr val="accent2"/>
                </a:solidFill>
              </a:rPr>
              <a:t>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 calcmode="lin" valueType="num">
                                      <p:cBhvr>
                                        <p:cTn id="7" dur="500" decel="50000" fill="hold">
                                          <p:stCondLst>
                                            <p:cond delay="0"/>
                                          </p:stCondLst>
                                        </p:cTn>
                                        <p:tgtEl>
                                          <p:spTgt spid="102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52"/>
                                        </p:tgtEl>
                                        <p:attrNameLst>
                                          <p:attrName>ppt_w</p:attrName>
                                        </p:attrNameLst>
                                      </p:cBhvr>
                                      <p:tavLst>
                                        <p:tav tm="0">
                                          <p:val>
                                            <p:strVal val="#ppt_w*.05"/>
                                          </p:val>
                                        </p:tav>
                                        <p:tav tm="100000">
                                          <p:val>
                                            <p:strVal val="#ppt_w"/>
                                          </p:val>
                                        </p:tav>
                                      </p:tavLst>
                                    </p:anim>
                                    <p:anim calcmode="lin" valueType="num">
                                      <p:cBhvr>
                                        <p:cTn id="10" dur="1000" fill="hold"/>
                                        <p:tgtEl>
                                          <p:spTgt spid="102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253"/>
                                        </p:tgtEl>
                                        <p:attrNameLst>
                                          <p:attrName>style.visibility</p:attrName>
                                        </p:attrNameLst>
                                      </p:cBhvr>
                                      <p:to>
                                        <p:strVal val="visible"/>
                                      </p:to>
                                    </p:set>
                                    <p:anim calcmode="lin" valueType="num">
                                      <p:cBhvr>
                                        <p:cTn id="19" dur="1000" fill="hold"/>
                                        <p:tgtEl>
                                          <p:spTgt spid="10253"/>
                                        </p:tgtEl>
                                        <p:attrNameLst>
                                          <p:attrName>ppt_x</p:attrName>
                                        </p:attrNameLst>
                                      </p:cBhvr>
                                      <p:tavLst>
                                        <p:tav tm="0">
                                          <p:val>
                                            <p:strVal val="#ppt_x-.2"/>
                                          </p:val>
                                        </p:tav>
                                        <p:tav tm="100000">
                                          <p:val>
                                            <p:strVal val="#ppt_x"/>
                                          </p:val>
                                        </p:tav>
                                      </p:tavLst>
                                    </p:anim>
                                    <p:anim calcmode="lin" valueType="num">
                                      <p:cBhvr>
                                        <p:cTn id="20"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2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0254"/>
                                        </p:tgtEl>
                                        <p:attrNameLst>
                                          <p:attrName>style.visibility</p:attrName>
                                        </p:attrNameLst>
                                      </p:cBhvr>
                                      <p:to>
                                        <p:strVal val="visible"/>
                                      </p:to>
                                    </p:set>
                                    <p:anim calcmode="lin" valueType="num">
                                      <p:cBhvr>
                                        <p:cTn id="26" dur="500" fill="hold"/>
                                        <p:tgtEl>
                                          <p:spTgt spid="10254"/>
                                        </p:tgtEl>
                                        <p:attrNameLst>
                                          <p:attrName>ppt_w</p:attrName>
                                        </p:attrNameLst>
                                      </p:cBhvr>
                                      <p:tavLst>
                                        <p:tav tm="0">
                                          <p:val>
                                            <p:fltVal val="0"/>
                                          </p:val>
                                        </p:tav>
                                        <p:tav tm="100000">
                                          <p:val>
                                            <p:strVal val="#ppt_w"/>
                                          </p:val>
                                        </p:tav>
                                      </p:tavLst>
                                    </p:anim>
                                    <p:anim calcmode="lin" valueType="num">
                                      <p:cBhvr>
                                        <p:cTn id="27" dur="500" fill="hold"/>
                                        <p:tgtEl>
                                          <p:spTgt spid="102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53" grpId="0" animBg="1"/>
      <p:bldP spid="102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tLang="en-US" smtClean="0"/>
          </a:p>
        </p:txBody>
      </p:sp>
      <p:sp>
        <p:nvSpPr>
          <p:cNvPr id="44035" name="Rectangle 3"/>
          <p:cNvSpPr>
            <a:spLocks noGrp="1" noChangeArrowheads="1"/>
          </p:cNvSpPr>
          <p:nvPr>
            <p:ph type="subTitle" idx="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ltLang="en-US" smtClean="0"/>
          </a:p>
        </p:txBody>
      </p:sp>
      <p:pic>
        <p:nvPicPr>
          <p:cNvPr id="2458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44037" name="Text Box 5"/>
          <p:cNvSpPr txBox="1">
            <a:spLocks noChangeArrowheads="1"/>
          </p:cNvSpPr>
          <p:nvPr/>
        </p:nvSpPr>
        <p:spPr bwMode="auto">
          <a:xfrm>
            <a:off x="1219200" y="2438400"/>
            <a:ext cx="7086600" cy="1616075"/>
          </a:xfrm>
          <a:prstGeom prst="rect">
            <a:avLst/>
          </a:prstGeom>
          <a:noFill/>
          <a:ln w="9525">
            <a:noFill/>
            <a:miter lim="800000"/>
            <a:headEnd/>
            <a:tailEnd/>
          </a:ln>
          <a:effectLst/>
        </p:spPr>
        <p:txBody>
          <a:bodyPr>
            <a:spAutoFit/>
          </a:bodyPr>
          <a:lstStyle/>
          <a:p>
            <a:pPr algn="ctr" eaLnBrk="1" hangingPunct="1">
              <a:spcBef>
                <a:spcPct val="50000"/>
              </a:spcBef>
            </a:pPr>
            <a:r>
              <a:rPr lang="vi-VN" altLang="en-US" sz="4000" b="1">
                <a:solidFill>
                  <a:srgbClr val="0000FF"/>
                </a:solidFill>
              </a:rPr>
              <a:t>KÍNH CHÚC CÁC THẦY CÔ</a:t>
            </a:r>
            <a:r>
              <a:rPr lang="vi-VN" altLang="en-US" sz="4000" b="1">
                <a:solidFill>
                  <a:srgbClr val="FF0000"/>
                </a:solidFill>
              </a:rPr>
              <a:t> </a:t>
            </a:r>
          </a:p>
          <a:p>
            <a:pPr algn="ctr" eaLnBrk="1" hangingPunct="1">
              <a:spcBef>
                <a:spcPct val="50000"/>
              </a:spcBef>
            </a:pPr>
            <a:r>
              <a:rPr lang="vi-VN" altLang="en-US" sz="4000" b="1">
                <a:solidFill>
                  <a:srgbClr val="FF0000"/>
                </a:solidFill>
              </a:rPr>
              <a:t>MẠNH KHỎE, HẠNH PHÚC.</a:t>
            </a:r>
            <a:endParaRPr lang="vi-VN" altLang="en-US" sz="3600" b="1">
              <a:solidFill>
                <a:srgbClr val="0000FF"/>
              </a:solidFill>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3000" fill="hold"/>
                                        <p:tgtEl>
                                          <p:spTgt spid="44037"/>
                                        </p:tgtEl>
                                        <p:attrNameLst>
                                          <p:attrName>ppt_x</p:attrName>
                                        </p:attrNameLst>
                                      </p:cBhvr>
                                      <p:tavLst>
                                        <p:tav tm="0">
                                          <p:val>
                                            <p:strVal val="#ppt_x"/>
                                          </p:val>
                                        </p:tav>
                                        <p:tav tm="100000">
                                          <p:val>
                                            <p:strVal val="#ppt_x"/>
                                          </p:val>
                                        </p:tav>
                                      </p:tavLst>
                                    </p:anim>
                                    <p:anim calcmode="lin" valueType="num">
                                      <p:cBhvr additive="base">
                                        <p:cTn id="8" dur="3000" fill="hold"/>
                                        <p:tgtEl>
                                          <p:spTgt spid="44037"/>
                                        </p:tgtEl>
                                        <p:attrNameLst>
                                          <p:attrName>ppt_y</p:attrName>
                                        </p:attrNameLst>
                                      </p:cBhvr>
                                      <p:tavLst>
                                        <p:tav tm="0">
                                          <p:val>
                                            <p:strVal val="1+#ppt_h/2"/>
                                          </p:val>
                                        </p:tav>
                                        <p:tav tm="100000">
                                          <p:val>
                                            <p:strVal val="#ppt_y"/>
                                          </p:val>
                                        </p:tav>
                                      </p:tavLst>
                                    </p:anim>
                                  </p:childTnLst>
                                  <p:subTnLst>
                                    <p:audio>
                                      <p:cMediaNode vol="91000">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OINSET2"/>
          <p:cNvPicPr>
            <a:picLocks noChangeAspect="1" noChangeArrowheads="1"/>
          </p:cNvPicPr>
          <p:nvPr/>
        </p:nvPicPr>
        <p:blipFill>
          <a:blip r:embed="rId3"/>
          <a:srcRect/>
          <a:stretch>
            <a:fillRect/>
          </a:stretch>
        </p:blipFill>
        <p:spPr bwMode="auto">
          <a:xfrm rot="5400000">
            <a:off x="7403306" y="-88106"/>
            <a:ext cx="1652588" cy="1828800"/>
          </a:xfrm>
          <a:prstGeom prst="rect">
            <a:avLst/>
          </a:prstGeom>
          <a:noFill/>
          <a:ln w="9525">
            <a:noFill/>
            <a:miter lim="800000"/>
            <a:headEnd/>
            <a:tailEnd/>
          </a:ln>
        </p:spPr>
      </p:pic>
      <p:pic>
        <p:nvPicPr>
          <p:cNvPr id="14339" name="Picture 3" descr="POINSET2"/>
          <p:cNvPicPr>
            <a:picLocks noChangeAspect="1" noChangeArrowheads="1"/>
          </p:cNvPicPr>
          <p:nvPr/>
        </p:nvPicPr>
        <p:blipFill>
          <a:blip r:embed="rId3"/>
          <a:srcRect/>
          <a:stretch>
            <a:fillRect/>
          </a:stretch>
        </p:blipFill>
        <p:spPr bwMode="auto">
          <a:xfrm>
            <a:off x="0" y="0"/>
            <a:ext cx="1652588" cy="1828800"/>
          </a:xfrm>
          <a:prstGeom prst="rect">
            <a:avLst/>
          </a:prstGeom>
          <a:noFill/>
          <a:ln w="9525">
            <a:noFill/>
            <a:miter lim="800000"/>
            <a:headEnd/>
            <a:tailEnd/>
          </a:ln>
        </p:spPr>
      </p:pic>
      <p:sp>
        <p:nvSpPr>
          <p:cNvPr id="14340" name="Rectangle 4"/>
          <p:cNvSpPr>
            <a:spLocks noChangeArrowheads="1"/>
          </p:cNvSpPr>
          <p:nvPr/>
        </p:nvSpPr>
        <p:spPr bwMode="auto">
          <a:xfrm>
            <a:off x="6934200" y="4495800"/>
            <a:ext cx="1117600" cy="584200"/>
          </a:xfrm>
          <a:prstGeom prst="rect">
            <a:avLst/>
          </a:prstGeom>
          <a:noFill/>
          <a:ln w="9525">
            <a:noFill/>
            <a:miter lim="800000"/>
            <a:headEnd/>
            <a:tailEnd/>
          </a:ln>
          <a:effectLst/>
        </p:spPr>
        <p:txBody>
          <a:bodyPr/>
          <a:lstStyle/>
          <a:p>
            <a:pPr eaLnBrk="1" hangingPunct="1">
              <a:spcBef>
                <a:spcPct val="20000"/>
              </a:spcBef>
            </a:pPr>
            <a:endParaRPr lang="en-US" altLang="en-US" sz="2800" b="1">
              <a:solidFill>
                <a:schemeClr val="tx1"/>
              </a:solidFill>
            </a:endParaRPr>
          </a:p>
        </p:txBody>
      </p:sp>
      <p:pic>
        <p:nvPicPr>
          <p:cNvPr id="14341" name="Picture 9" descr="POINSET2"/>
          <p:cNvPicPr>
            <a:picLocks noChangeAspect="1" noChangeArrowheads="1"/>
          </p:cNvPicPr>
          <p:nvPr/>
        </p:nvPicPr>
        <p:blipFill>
          <a:blip r:embed="rId3"/>
          <a:srcRect/>
          <a:stretch>
            <a:fillRect/>
          </a:stretch>
        </p:blipFill>
        <p:spPr bwMode="auto">
          <a:xfrm rot="-5400000">
            <a:off x="794" y="5028406"/>
            <a:ext cx="1652587" cy="1828801"/>
          </a:xfrm>
          <a:prstGeom prst="rect">
            <a:avLst/>
          </a:prstGeom>
          <a:noFill/>
          <a:ln w="9525">
            <a:noFill/>
            <a:miter lim="800000"/>
            <a:headEnd/>
            <a:tailEnd/>
          </a:ln>
        </p:spPr>
      </p:pic>
      <p:pic>
        <p:nvPicPr>
          <p:cNvPr id="14342" name="Picture 10" descr="POINSET2"/>
          <p:cNvPicPr>
            <a:picLocks noChangeAspect="1" noChangeArrowheads="1"/>
          </p:cNvPicPr>
          <p:nvPr/>
        </p:nvPicPr>
        <p:blipFill>
          <a:blip r:embed="rId3"/>
          <a:srcRect/>
          <a:stretch>
            <a:fillRect/>
          </a:stretch>
        </p:blipFill>
        <p:spPr bwMode="auto">
          <a:xfrm rot="10800000">
            <a:off x="7491413" y="5029200"/>
            <a:ext cx="1652587" cy="1828800"/>
          </a:xfrm>
          <a:prstGeom prst="rect">
            <a:avLst/>
          </a:prstGeom>
          <a:noFill/>
          <a:ln w="9525">
            <a:noFill/>
            <a:miter lim="800000"/>
            <a:headEnd/>
            <a:tailEnd/>
          </a:ln>
        </p:spPr>
      </p:pic>
      <p:sp>
        <p:nvSpPr>
          <p:cNvPr id="14343" name="Text Box 11"/>
          <p:cNvSpPr txBox="1">
            <a:spLocks noChangeArrowheads="1"/>
          </p:cNvSpPr>
          <p:nvPr/>
        </p:nvSpPr>
        <p:spPr bwMode="auto">
          <a:xfrm>
            <a:off x="533400" y="898525"/>
            <a:ext cx="5791200" cy="830263"/>
          </a:xfrm>
          <a:prstGeom prst="rect">
            <a:avLst/>
          </a:prstGeom>
          <a:noFill/>
          <a:ln w="9525">
            <a:noFill/>
            <a:miter lim="800000"/>
            <a:headEnd/>
            <a:tailEnd/>
          </a:ln>
          <a:effectLst/>
        </p:spPr>
        <p:txBody>
          <a:bodyPr>
            <a:spAutoFit/>
          </a:bodyPr>
          <a:lstStyle/>
          <a:p>
            <a:pPr algn="ctr" eaLnBrk="1" hangingPunct="1">
              <a:spcBef>
                <a:spcPct val="50000"/>
              </a:spcBef>
            </a:pPr>
            <a:r>
              <a:rPr lang="en-US" altLang="en-US" sz="4800" b="1" dirty="0" err="1" smtClean="0">
                <a:solidFill>
                  <a:srgbClr val="FF6600"/>
                </a:solidFill>
                <a:latin typeface="Times New Roman" pitchFamily="18" charset="0"/>
                <a:cs typeface="Times New Roman" pitchFamily="18" charset="0"/>
              </a:rPr>
              <a:t>Ôn</a:t>
            </a:r>
            <a:r>
              <a:rPr lang="en-US" altLang="en-US" sz="4800" b="1" dirty="0" smtClean="0">
                <a:solidFill>
                  <a:srgbClr val="FF6600"/>
                </a:solidFill>
                <a:latin typeface="Times New Roman" pitchFamily="18" charset="0"/>
                <a:cs typeface="Times New Roman" pitchFamily="18" charset="0"/>
              </a:rPr>
              <a:t> </a:t>
            </a:r>
            <a:r>
              <a:rPr lang="en-US" altLang="en-US" sz="4800" b="1" dirty="0" err="1" smtClean="0">
                <a:solidFill>
                  <a:srgbClr val="FF6600"/>
                </a:solidFill>
                <a:latin typeface="Times New Roman" pitchFamily="18" charset="0"/>
                <a:cs typeface="Times New Roman" pitchFamily="18" charset="0"/>
              </a:rPr>
              <a:t>b</a:t>
            </a:r>
            <a:r>
              <a:rPr lang="en-US" altLang="en-US" sz="4800" b="1" dirty="0" err="1" smtClean="0">
                <a:solidFill>
                  <a:srgbClr val="FF6600"/>
                </a:solidFill>
                <a:latin typeface="Times New Roman" pitchFamily="18" charset="0"/>
                <a:cs typeface="Times New Roman" pitchFamily="18" charset="0"/>
              </a:rPr>
              <a:t>ài</a:t>
            </a:r>
            <a:r>
              <a:rPr lang="en-US" altLang="en-US" sz="4800" b="1" dirty="0" smtClean="0">
                <a:solidFill>
                  <a:srgbClr val="FF6600"/>
                </a:solidFill>
                <a:latin typeface="Times New Roman" pitchFamily="18" charset="0"/>
                <a:cs typeface="Times New Roman" pitchFamily="18" charset="0"/>
              </a:rPr>
              <a:t> </a:t>
            </a:r>
            <a:r>
              <a:rPr lang="en-US" altLang="en-US" sz="4800" b="1" dirty="0" err="1">
                <a:solidFill>
                  <a:srgbClr val="FF6600"/>
                </a:solidFill>
                <a:latin typeface="Times New Roman" pitchFamily="18" charset="0"/>
                <a:cs typeface="Times New Roman" pitchFamily="18" charset="0"/>
              </a:rPr>
              <a:t>cũ</a:t>
            </a:r>
            <a:r>
              <a:rPr lang="en-US" altLang="en-US" sz="4800" b="1" dirty="0">
                <a:solidFill>
                  <a:srgbClr val="FF6600"/>
                </a:solidFill>
                <a:latin typeface="Times New Roman" pitchFamily="18" charset="0"/>
                <a:cs typeface="Times New Roman" pitchFamily="18" charset="0"/>
              </a:rPr>
              <a:t> </a:t>
            </a:r>
          </a:p>
        </p:txBody>
      </p:sp>
      <p:sp>
        <p:nvSpPr>
          <p:cNvPr id="76812" name="AutoShape 12"/>
          <p:cNvSpPr>
            <a:spLocks noChangeArrowheads="1"/>
          </p:cNvSpPr>
          <p:nvPr/>
        </p:nvSpPr>
        <p:spPr bwMode="auto">
          <a:xfrm>
            <a:off x="1524000" y="2057400"/>
            <a:ext cx="6781800" cy="4038600"/>
          </a:xfrm>
          <a:prstGeom prst="irregularSeal1">
            <a:avLst/>
          </a:prstGeom>
          <a:solidFill>
            <a:schemeClr val="accent1"/>
          </a:solidFill>
          <a:ln w="9525">
            <a:solidFill>
              <a:schemeClr val="tx1"/>
            </a:solidFill>
            <a:miter lim="800000"/>
            <a:headEnd/>
            <a:tailEnd/>
          </a:ln>
          <a:effectLst/>
        </p:spPr>
        <p:txBody>
          <a:bodyPr wrap="none" anchor="ctr"/>
          <a:lstStyle/>
          <a:p>
            <a:pPr algn="ctr" eaLnBrk="1" hangingPunct="1"/>
            <a:endParaRPr lang="en-US" altLang="en-US"/>
          </a:p>
        </p:txBody>
      </p:sp>
      <p:sp>
        <p:nvSpPr>
          <p:cNvPr id="76813" name="Text Box 13"/>
          <p:cNvSpPr txBox="1">
            <a:spLocks noChangeArrowheads="1"/>
          </p:cNvSpPr>
          <p:nvPr/>
        </p:nvSpPr>
        <p:spPr bwMode="auto">
          <a:xfrm>
            <a:off x="3048000" y="3276600"/>
            <a:ext cx="4443413" cy="1384300"/>
          </a:xfrm>
          <a:prstGeom prst="rect">
            <a:avLst/>
          </a:prstGeom>
          <a:noFill/>
          <a:ln w="9525">
            <a:noFill/>
            <a:miter lim="800000"/>
            <a:headEnd/>
            <a:tailEnd/>
          </a:ln>
          <a:effectLst/>
        </p:spPr>
        <p:txBody>
          <a:bodyPr>
            <a:spAutoFit/>
          </a:bodyPr>
          <a:lstStyle/>
          <a:p>
            <a:pPr eaLnBrk="1" hangingPunct="1">
              <a:spcBef>
                <a:spcPct val="50000"/>
              </a:spcBef>
            </a:pPr>
            <a:r>
              <a:rPr lang="vi-VN" altLang="en-US" sz="2800" b="1">
                <a:solidFill>
                  <a:srgbClr val="0000FF"/>
                </a:solidFill>
                <a:latin typeface="Times New Roman" pitchFamily="18" charset="0"/>
                <a:cs typeface="Times New Roman" pitchFamily="18" charset="0"/>
              </a:rPr>
              <a:t>Để</a:t>
            </a:r>
            <a:r>
              <a:rPr lang="en-US" altLang="en-US" sz="2800" b="1">
                <a:solidFill>
                  <a:srgbClr val="0000FF"/>
                </a:solidFill>
                <a:latin typeface="Times New Roman" pitchFamily="18" charset="0"/>
                <a:cs typeface="Times New Roman" pitchFamily="18" charset="0"/>
              </a:rPr>
              <a:t> b</a:t>
            </a:r>
            <a:r>
              <a:rPr lang="vi-VN" altLang="en-US" sz="2800" b="1">
                <a:solidFill>
                  <a:srgbClr val="0000FF"/>
                </a:solidFill>
                <a:latin typeface="Times New Roman" pitchFamily="18" charset="0"/>
                <a:cs typeface="Times New Roman" pitchFamily="18" charset="0"/>
              </a:rPr>
              <a:t>ảo</a:t>
            </a:r>
            <a:r>
              <a:rPr lang="en-US" altLang="en-US" sz="2800" b="1">
                <a:solidFill>
                  <a:srgbClr val="0000FF"/>
                </a:solidFill>
                <a:latin typeface="Times New Roman" pitchFamily="18" charset="0"/>
                <a:cs typeface="Times New Roman" pitchFamily="18" charset="0"/>
              </a:rPr>
              <a:t> v</a:t>
            </a:r>
            <a:r>
              <a:rPr lang="vi-VN" altLang="en-US" sz="2800" b="1">
                <a:solidFill>
                  <a:srgbClr val="0000FF"/>
                </a:solidFill>
                <a:latin typeface="Times New Roman" pitchFamily="18" charset="0"/>
                <a:cs typeface="Times New Roman" pitchFamily="18" charset="0"/>
              </a:rPr>
              <a:t>ệ</a:t>
            </a:r>
            <a:r>
              <a:rPr lang="en-US" altLang="en-US" sz="2800" b="1">
                <a:solidFill>
                  <a:srgbClr val="0000FF"/>
                </a:solidFill>
                <a:latin typeface="Times New Roman" pitchFamily="18" charset="0"/>
                <a:cs typeface="Times New Roman" pitchFamily="18" charset="0"/>
              </a:rPr>
              <a:t> v</a:t>
            </a:r>
            <a:r>
              <a:rPr lang="vi-VN" altLang="en-US" sz="2800" b="1">
                <a:solidFill>
                  <a:srgbClr val="0000FF"/>
                </a:solidFill>
                <a:latin typeface="Times New Roman" pitchFamily="18" charset="0"/>
                <a:cs typeface="Times New Roman" pitchFamily="18" charset="0"/>
              </a:rPr>
              <a:t>à</a:t>
            </a:r>
            <a:r>
              <a:rPr lang="en-US" altLang="en-US" sz="2800" b="1">
                <a:solidFill>
                  <a:srgbClr val="0000FF"/>
                </a:solidFill>
                <a:latin typeface="Times New Roman" pitchFamily="18" charset="0"/>
                <a:cs typeface="Times New Roman" pitchFamily="18" charset="0"/>
              </a:rPr>
              <a:t> gi</a:t>
            </a:r>
            <a:r>
              <a:rPr lang="vi-VN" altLang="en-US" sz="2800" b="1">
                <a:solidFill>
                  <a:srgbClr val="0000FF"/>
                </a:solidFill>
                <a:latin typeface="Times New Roman" pitchFamily="18" charset="0"/>
                <a:cs typeface="Times New Roman" pitchFamily="18" charset="0"/>
              </a:rPr>
              <a:t>ữ</a:t>
            </a:r>
            <a:r>
              <a:rPr lang="en-US" altLang="en-US" sz="2800" b="1">
                <a:solidFill>
                  <a:srgbClr val="0000FF"/>
                </a:solidFill>
                <a:latin typeface="Times New Roman" pitchFamily="18" charset="0"/>
                <a:cs typeface="Times New Roman" pitchFamily="18" charset="0"/>
              </a:rPr>
              <a:t> v</a:t>
            </a:r>
            <a:r>
              <a:rPr lang="vi-VN" altLang="en-US" sz="2800" b="1">
                <a:solidFill>
                  <a:srgbClr val="0000FF"/>
                </a:solidFill>
                <a:latin typeface="Times New Roman" pitchFamily="18" charset="0"/>
                <a:cs typeface="Times New Roman" pitchFamily="18" charset="0"/>
              </a:rPr>
              <a:t>ệ</a:t>
            </a:r>
            <a:r>
              <a:rPr lang="en-US" altLang="en-US" sz="2800" b="1">
                <a:solidFill>
                  <a:srgbClr val="0000FF"/>
                </a:solidFill>
                <a:latin typeface="Times New Roman" pitchFamily="18" charset="0"/>
                <a:cs typeface="Times New Roman" pitchFamily="18" charset="0"/>
              </a:rPr>
              <a:t> sinh c</a:t>
            </a:r>
            <a:r>
              <a:rPr lang="vi-VN" altLang="en-US" sz="2800" b="1">
                <a:solidFill>
                  <a:srgbClr val="0000FF"/>
                </a:solidFill>
                <a:latin typeface="Times New Roman" pitchFamily="18" charset="0"/>
                <a:cs typeface="Times New Roman" pitchFamily="18" charset="0"/>
              </a:rPr>
              <a:t>ơ</a:t>
            </a:r>
            <a:r>
              <a:rPr lang="en-US" altLang="en-US" sz="2800" b="1">
                <a:solidFill>
                  <a:srgbClr val="0000FF"/>
                </a:solidFill>
                <a:latin typeface="Times New Roman" pitchFamily="18" charset="0"/>
                <a:cs typeface="Times New Roman" pitchFamily="18" charset="0"/>
              </a:rPr>
              <a:t> quan b</a:t>
            </a:r>
            <a:r>
              <a:rPr lang="vi-VN" altLang="en-US" sz="2800" b="1">
                <a:solidFill>
                  <a:srgbClr val="0000FF"/>
                </a:solidFill>
                <a:latin typeface="Times New Roman" pitchFamily="18" charset="0"/>
                <a:cs typeface="Times New Roman" pitchFamily="18" charset="0"/>
              </a:rPr>
              <a:t>ài</a:t>
            </a:r>
            <a:r>
              <a:rPr lang="en-US" altLang="en-US" sz="2800" b="1">
                <a:solidFill>
                  <a:srgbClr val="0000FF"/>
                </a:solidFill>
                <a:latin typeface="Times New Roman" pitchFamily="18" charset="0"/>
                <a:cs typeface="Times New Roman" pitchFamily="18" charset="0"/>
              </a:rPr>
              <a:t> ti</a:t>
            </a:r>
            <a:r>
              <a:rPr lang="vi-VN" altLang="en-US" sz="2800" b="1">
                <a:solidFill>
                  <a:srgbClr val="0000FF"/>
                </a:solidFill>
                <a:latin typeface="Times New Roman" pitchFamily="18" charset="0"/>
                <a:cs typeface="Times New Roman" pitchFamily="18" charset="0"/>
              </a:rPr>
              <a:t>ết</a:t>
            </a:r>
            <a:r>
              <a:rPr lang="en-US" altLang="en-US" sz="2800" b="1">
                <a:solidFill>
                  <a:srgbClr val="0000FF"/>
                </a:solidFill>
                <a:latin typeface="Times New Roman" pitchFamily="18" charset="0"/>
                <a:cs typeface="Times New Roman" pitchFamily="18" charset="0"/>
              </a:rPr>
              <a:t> n</a:t>
            </a:r>
            <a:r>
              <a:rPr lang="vi-VN" altLang="en-US" sz="2800" b="1">
                <a:solidFill>
                  <a:srgbClr val="0000FF"/>
                </a:solidFill>
                <a:latin typeface="Times New Roman" pitchFamily="18" charset="0"/>
                <a:cs typeface="Times New Roman" pitchFamily="18" charset="0"/>
              </a:rPr>
              <a:t>ước</a:t>
            </a:r>
            <a:r>
              <a:rPr lang="en-US" altLang="en-US" sz="2800" b="1">
                <a:solidFill>
                  <a:srgbClr val="0000FF"/>
                </a:solidFill>
                <a:latin typeface="Times New Roman" pitchFamily="18" charset="0"/>
                <a:cs typeface="Times New Roman" pitchFamily="18" charset="0"/>
              </a:rPr>
              <a:t> ti</a:t>
            </a:r>
            <a:r>
              <a:rPr lang="vi-VN" altLang="en-US" sz="2800" b="1">
                <a:solidFill>
                  <a:srgbClr val="0000FF"/>
                </a:solidFill>
                <a:latin typeface="Times New Roman" pitchFamily="18" charset="0"/>
                <a:cs typeface="Times New Roman" pitchFamily="18" charset="0"/>
              </a:rPr>
              <a:t>ể</a:t>
            </a:r>
            <a:r>
              <a:rPr lang="en-US" altLang="en-US" sz="2800" b="1">
                <a:solidFill>
                  <a:srgbClr val="0000FF"/>
                </a:solidFill>
                <a:latin typeface="Times New Roman" pitchFamily="18" charset="0"/>
                <a:cs typeface="Times New Roman" pitchFamily="18" charset="0"/>
              </a:rPr>
              <a:t>u, ch</a:t>
            </a:r>
            <a:r>
              <a:rPr lang="vi-VN" altLang="en-US" sz="2800" b="1">
                <a:solidFill>
                  <a:srgbClr val="0000FF"/>
                </a:solidFill>
                <a:latin typeface="Times New Roman" pitchFamily="18" charset="0"/>
                <a:cs typeface="Times New Roman" pitchFamily="18" charset="0"/>
              </a:rPr>
              <a:t>úng</a:t>
            </a:r>
            <a:r>
              <a:rPr lang="en-US" altLang="en-US" sz="2800" b="1">
                <a:solidFill>
                  <a:srgbClr val="0000FF"/>
                </a:solidFill>
                <a:latin typeface="Times New Roman" pitchFamily="18" charset="0"/>
                <a:cs typeface="Times New Roman" pitchFamily="18" charset="0"/>
              </a:rPr>
              <a:t> ta c</a:t>
            </a:r>
            <a:r>
              <a:rPr lang="vi-VN" altLang="en-US" sz="2800" b="1">
                <a:solidFill>
                  <a:srgbClr val="0000FF"/>
                </a:solidFill>
                <a:latin typeface="Times New Roman" pitchFamily="18" charset="0"/>
                <a:cs typeface="Times New Roman" pitchFamily="18" charset="0"/>
              </a:rPr>
              <a:t>ần</a:t>
            </a:r>
            <a:r>
              <a:rPr lang="en-US" altLang="en-US" sz="2800" b="1">
                <a:solidFill>
                  <a:srgbClr val="0000FF"/>
                </a:solidFill>
                <a:latin typeface="Times New Roman" pitchFamily="18" charset="0"/>
                <a:cs typeface="Times New Roman" pitchFamily="18" charset="0"/>
              </a:rPr>
              <a:t> l</a:t>
            </a:r>
            <a:r>
              <a:rPr lang="vi-VN" altLang="en-US" sz="2800" b="1">
                <a:solidFill>
                  <a:srgbClr val="0000FF"/>
                </a:solidFill>
                <a:latin typeface="Times New Roman" pitchFamily="18" charset="0"/>
                <a:cs typeface="Times New Roman" pitchFamily="18" charset="0"/>
              </a:rPr>
              <a:t>à</a:t>
            </a:r>
            <a:r>
              <a:rPr lang="en-US" altLang="en-US" sz="2800" b="1">
                <a:solidFill>
                  <a:srgbClr val="0000FF"/>
                </a:solidFill>
                <a:latin typeface="Times New Roman" pitchFamily="18" charset="0"/>
                <a:cs typeface="Times New Roman" pitchFamily="18" charset="0"/>
              </a:rPr>
              <a:t>m g</a:t>
            </a:r>
            <a:r>
              <a:rPr lang="vi-VN" altLang="en-US" sz="2800" b="1">
                <a:solidFill>
                  <a:srgbClr val="0000FF"/>
                </a:solidFill>
                <a:latin typeface="Times New Roman" pitchFamily="18" charset="0"/>
                <a:cs typeface="Times New Roman" pitchFamily="18" charset="0"/>
              </a:rPr>
              <a:t>ì</a:t>
            </a:r>
            <a:r>
              <a:rPr lang="en-US" altLang="en-US" sz="2800" b="1">
                <a:solidFill>
                  <a:srgbClr val="0000FF"/>
                </a:solidFill>
                <a:latin typeface="Times New Roman" pitchFamily="18" charset="0"/>
                <a:cs typeface="Times New Roman" pitchFamily="18" charset="0"/>
              </a:rPr>
              <a:t> ?</a:t>
            </a:r>
            <a:endParaRPr lang="vi-VN" altLang="en-US" sz="2800" b="1">
              <a:solidFill>
                <a:srgbClr val="0000FF"/>
              </a:solidFill>
              <a:latin typeface="Times New Roman" pitchFamily="18" charset="0"/>
              <a:cs typeface="Times New Roman" pitchFamily="18" charset="0"/>
            </a:endParaRPr>
          </a:p>
        </p:txBody>
      </p:sp>
      <p:sp>
        <p:nvSpPr>
          <p:cNvPr id="76814" name="Text Box 14"/>
          <p:cNvSpPr txBox="1">
            <a:spLocks noChangeArrowheads="1"/>
          </p:cNvSpPr>
          <p:nvPr/>
        </p:nvSpPr>
        <p:spPr bwMode="auto">
          <a:xfrm>
            <a:off x="1806575" y="2713038"/>
            <a:ext cx="6399213" cy="2246312"/>
          </a:xfrm>
          <a:prstGeom prst="rect">
            <a:avLst/>
          </a:prstGeom>
          <a:solidFill>
            <a:schemeClr val="accent1"/>
          </a:solidFill>
          <a:ln w="9525">
            <a:solidFill>
              <a:schemeClr val="hlink"/>
            </a:solidFill>
            <a:miter lim="800000"/>
            <a:headEnd/>
            <a:tailEnd/>
          </a:ln>
          <a:effectLst/>
        </p:spPr>
        <p:txBody>
          <a:bodyPr>
            <a:spAutoFit/>
          </a:bodyPr>
          <a:lstStyle/>
          <a:p>
            <a:pPr eaLnBrk="1" hangingPunct="1">
              <a:spcBef>
                <a:spcPct val="50000"/>
              </a:spcBef>
            </a:pPr>
            <a:r>
              <a:rPr lang="en-US" altLang="en-US" sz="2800" b="1">
                <a:solidFill>
                  <a:schemeClr val="tx1"/>
                </a:solidFill>
                <a:latin typeface="Times New Roman" pitchFamily="18" charset="0"/>
                <a:cs typeface="Times New Roman" pitchFamily="18" charset="0"/>
              </a:rPr>
              <a:t>Để bảo vệ và giữ vệ sinh cơ quan bài tiết nước tiểu chúng ta cần tắm rửa sạch sẽ, thường xuyên thay quần áo, đặc biệt là quần áo lót. Hằng ngày, cần uống đủ nước và không nhịn đi tiểu.</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813"/>
                                        </p:tgtEl>
                                        <p:attrNameLst>
                                          <p:attrName>style.visibility</p:attrName>
                                        </p:attrNameLst>
                                      </p:cBhvr>
                                      <p:to>
                                        <p:strVal val="visible"/>
                                      </p:to>
                                    </p:set>
                                    <p:animEffect transition="in" filter="diamond(in)">
                                      <p:cBhvr>
                                        <p:cTn id="7" dur="2000"/>
                                        <p:tgtEl>
                                          <p:spTgt spid="7681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6812"/>
                                        </p:tgtEl>
                                        <p:attrNameLst>
                                          <p:attrName>style.visibility</p:attrName>
                                        </p:attrNameLst>
                                      </p:cBhvr>
                                      <p:to>
                                        <p:strVal val="visible"/>
                                      </p:to>
                                    </p:set>
                                    <p:animEffect transition="in" filter="diamond(in)">
                                      <p:cBhvr>
                                        <p:cTn id="10" dur="2000"/>
                                        <p:tgtEl>
                                          <p:spTgt spid="768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2000"/>
                                        <p:tgtEl>
                                          <p:spTgt spid="76813"/>
                                        </p:tgtEl>
                                      </p:cBhvr>
                                    </p:animEffect>
                                    <p:set>
                                      <p:cBhvr>
                                        <p:cTn id="15" dur="1" fill="hold">
                                          <p:stCondLst>
                                            <p:cond delay="1999"/>
                                          </p:stCondLst>
                                        </p:cTn>
                                        <p:tgtEl>
                                          <p:spTgt spid="76813"/>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000"/>
                                        <p:tgtEl>
                                          <p:spTgt spid="76812"/>
                                        </p:tgtEl>
                                      </p:cBhvr>
                                    </p:animEffect>
                                    <p:set>
                                      <p:cBhvr>
                                        <p:cTn id="18" dur="1" fill="hold">
                                          <p:stCondLst>
                                            <p:cond delay="1999"/>
                                          </p:stCondLst>
                                        </p:cTn>
                                        <p:tgtEl>
                                          <p:spTgt spid="7681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76814"/>
                                        </p:tgtEl>
                                        <p:attrNameLst>
                                          <p:attrName>style.visibility</p:attrName>
                                        </p:attrNameLst>
                                      </p:cBhvr>
                                      <p:to>
                                        <p:strVal val="visible"/>
                                      </p:to>
                                    </p:set>
                                    <p:anim calcmode="lin" valueType="num">
                                      <p:cBhvr>
                                        <p:cTn id="23" dur="1000" fill="hold"/>
                                        <p:tgtEl>
                                          <p:spTgt spid="76814"/>
                                        </p:tgtEl>
                                        <p:attrNameLst>
                                          <p:attrName>ppt_w</p:attrName>
                                        </p:attrNameLst>
                                      </p:cBhvr>
                                      <p:tavLst>
                                        <p:tav tm="0">
                                          <p:val>
                                            <p:fltVal val="0"/>
                                          </p:val>
                                        </p:tav>
                                        <p:tav tm="100000">
                                          <p:val>
                                            <p:strVal val="#ppt_w"/>
                                          </p:val>
                                        </p:tav>
                                      </p:tavLst>
                                    </p:anim>
                                    <p:anim calcmode="lin" valueType="num">
                                      <p:cBhvr>
                                        <p:cTn id="24" dur="1000" fill="hold"/>
                                        <p:tgtEl>
                                          <p:spTgt spid="768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animBg="1"/>
      <p:bldP spid="76812" grpId="1" animBg="1"/>
      <p:bldP spid="76813" grpId="0"/>
      <p:bldP spid="76813" grpId="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endParaRPr lang="en-US" altLang="en-US" smtClean="0">
              <a:solidFill>
                <a:schemeClr val="tx1">
                  <a:lumMod val="75000"/>
                  <a:lumOff val="25000"/>
                </a:schemeClr>
              </a:solidFill>
            </a:endParaRPr>
          </a:p>
        </p:txBody>
      </p:sp>
      <p:sp>
        <p:nvSpPr>
          <p:cNvPr id="15363" name="Rectangle 3"/>
          <p:cNvSpPr>
            <a:spLocks noGrp="1" noChangeArrowheads="1"/>
          </p:cNvSpPr>
          <p:nvPr>
            <p:ph idx="1"/>
          </p:nvPr>
        </p:nvSpPr>
        <p:spPr/>
        <p:txBody>
          <a:bodyPr/>
          <a:lstStyle/>
          <a:p>
            <a:pPr eaLnBrk="1" hangingPunct="1"/>
            <a:endParaRPr lang="en-US" altLang="en-US" smtClean="0"/>
          </a:p>
        </p:txBody>
      </p:sp>
      <p:pic>
        <p:nvPicPr>
          <p:cNvPr id="15364" name="Picture 4" descr="A017"/>
          <p:cNvPicPr>
            <a:picLocks noChangeAspect="1" noChangeArrowheads="1"/>
          </p:cNvPicPr>
          <p:nvPr/>
        </p:nvPicPr>
        <p:blipFill>
          <a:blip r:embed="rId3"/>
          <a:srcRect/>
          <a:stretch>
            <a:fillRect/>
          </a:stretch>
        </p:blipFill>
        <p:spPr bwMode="auto">
          <a:xfrm>
            <a:off x="0" y="0"/>
            <a:ext cx="9677400" cy="6858000"/>
          </a:xfrm>
          <a:prstGeom prst="rect">
            <a:avLst/>
          </a:prstGeom>
          <a:noFill/>
          <a:ln w="9525">
            <a:noFill/>
            <a:miter lim="800000"/>
            <a:headEnd/>
            <a:tailEnd/>
          </a:ln>
        </p:spPr>
      </p:pic>
      <p:sp>
        <p:nvSpPr>
          <p:cNvPr id="15365" name="Text Box 5"/>
          <p:cNvSpPr txBox="1">
            <a:spLocks noChangeArrowheads="1"/>
          </p:cNvSpPr>
          <p:nvPr/>
        </p:nvSpPr>
        <p:spPr bwMode="auto">
          <a:xfrm>
            <a:off x="1447800" y="2743200"/>
            <a:ext cx="5334000" cy="579438"/>
          </a:xfrm>
          <a:prstGeom prst="rect">
            <a:avLst/>
          </a:prstGeom>
          <a:noFill/>
          <a:ln w="9525">
            <a:noFill/>
            <a:miter lim="800000"/>
            <a:headEnd/>
            <a:tailEnd/>
          </a:ln>
          <a:effectLst/>
        </p:spPr>
        <p:txBody>
          <a:bodyPr>
            <a:spAutoFit/>
          </a:bodyPr>
          <a:lstStyle/>
          <a:p>
            <a:pPr eaLnBrk="1" hangingPunct="1">
              <a:spcBef>
                <a:spcPct val="50000"/>
              </a:spcBef>
            </a:pPr>
            <a:endParaRPr lang="en-US" altLang="en-US" sz="3200">
              <a:solidFill>
                <a:srgbClr val="FF0000"/>
              </a:solidFill>
            </a:endParaRPr>
          </a:p>
        </p:txBody>
      </p:sp>
      <p:sp>
        <p:nvSpPr>
          <p:cNvPr id="50183" name="Text Box 7"/>
          <p:cNvSpPr txBox="1">
            <a:spLocks noChangeArrowheads="1"/>
          </p:cNvSpPr>
          <p:nvPr/>
        </p:nvSpPr>
        <p:spPr bwMode="auto">
          <a:xfrm>
            <a:off x="0" y="0"/>
            <a:ext cx="9144000" cy="1631950"/>
          </a:xfrm>
          <a:prstGeom prst="rect">
            <a:avLst/>
          </a:prstGeom>
          <a:noFill/>
          <a:ln w="9525">
            <a:noFill/>
            <a:miter lim="800000"/>
            <a:headEnd/>
            <a:tailEnd/>
          </a:ln>
          <a:effectLst/>
        </p:spPr>
        <p:txBody>
          <a:bodyPr>
            <a:spAutoFit/>
          </a:bodyPr>
          <a:lstStyle/>
          <a:p>
            <a:pPr algn="ctr" eaLnBrk="1" hangingPunct="1">
              <a:spcBef>
                <a:spcPct val="50000"/>
              </a:spcBef>
            </a:pPr>
            <a:r>
              <a:rPr lang="en-US" altLang="en-US" sz="4000" b="1" u="sng">
                <a:solidFill>
                  <a:srgbClr val="FF6600"/>
                </a:solidFill>
                <a:latin typeface="Times New Roman" pitchFamily="18" charset="0"/>
              </a:rPr>
              <a:t>HOẠT ĐỘNG 1: </a:t>
            </a:r>
          </a:p>
          <a:p>
            <a:pPr algn="ctr" eaLnBrk="1" hangingPunct="1">
              <a:spcBef>
                <a:spcPct val="50000"/>
              </a:spcBef>
            </a:pPr>
            <a:r>
              <a:rPr lang="en-US" altLang="en-US" sz="4000" b="1">
                <a:solidFill>
                  <a:srgbClr val="FF6600"/>
                </a:solidFill>
                <a:latin typeface="Times New Roman" pitchFamily="18" charset="0"/>
              </a:rPr>
              <a:t> </a:t>
            </a:r>
            <a:r>
              <a:rPr lang="en-US" altLang="en-US" sz="4000" b="1">
                <a:solidFill>
                  <a:srgbClr val="000066"/>
                </a:solidFill>
                <a:latin typeface="Times New Roman" pitchFamily="18" charset="0"/>
              </a:rPr>
              <a:t>Các bộ phận của cơ quan thần kinh</a:t>
            </a:r>
            <a:r>
              <a:rPr lang="en-US" altLang="en-US" sz="4000" b="1">
                <a:solidFill>
                  <a:schemeClr val="accent2"/>
                </a:solidFill>
                <a:latin typeface="Times New Roman" pitchFamily="18" charset="0"/>
              </a:rPr>
              <a:t>  </a:t>
            </a:r>
          </a:p>
        </p:txBody>
      </p:sp>
      <p:sp>
        <p:nvSpPr>
          <p:cNvPr id="50184" name="Rectangle 8"/>
          <p:cNvSpPr>
            <a:spLocks noChangeArrowheads="1"/>
          </p:cNvSpPr>
          <p:nvPr/>
        </p:nvSpPr>
        <p:spPr bwMode="auto">
          <a:xfrm>
            <a:off x="457200" y="1862138"/>
            <a:ext cx="8229600" cy="2862262"/>
          </a:xfrm>
          <a:prstGeom prst="rect">
            <a:avLst/>
          </a:prstGeom>
          <a:noFill/>
          <a:ln w="9525">
            <a:noFill/>
            <a:miter lim="800000"/>
            <a:headEnd/>
            <a:tailEnd/>
          </a:ln>
          <a:effectLst/>
        </p:spPr>
        <p:txBody>
          <a:bodyPr>
            <a:spAutoFit/>
          </a:bodyPr>
          <a:lstStyle/>
          <a:p>
            <a:pPr marL="342900" indent="-342900" eaLnBrk="1" hangingPunct="1">
              <a:buFontTx/>
              <a:buAutoNum type="arabicPeriod"/>
            </a:pPr>
            <a:r>
              <a:rPr lang="en-US" altLang="en-US" sz="3600" b="1">
                <a:solidFill>
                  <a:srgbClr val="FF0000"/>
                </a:solidFill>
                <a:latin typeface="Times New Roman" pitchFamily="18" charset="0"/>
              </a:rPr>
              <a:t>Chỉ và nói tên các bộ phận của cơ quan thần kinh trên sơ đồ?</a:t>
            </a:r>
          </a:p>
          <a:p>
            <a:pPr marL="342900" indent="-342900" eaLnBrk="1" hangingPunct="1">
              <a:buFontTx/>
              <a:buAutoNum type="arabicPeriod"/>
            </a:pPr>
            <a:r>
              <a:rPr lang="en-US" altLang="en-US" sz="3600" b="1">
                <a:solidFill>
                  <a:srgbClr val="FF0000"/>
                </a:solidFill>
                <a:latin typeface="Times New Roman" pitchFamily="18" charset="0"/>
              </a:rPr>
              <a:t>Trong các bộ phận đó, bộ phận nào được bảo vệ bởi hộp sọ, bộ phận nào được bảo vệ bởi cột sống?</a:t>
            </a:r>
          </a:p>
        </p:txBody>
      </p:sp>
      <p:pic>
        <p:nvPicPr>
          <p:cNvPr id="3" name="Picture 2"/>
          <p:cNvPicPr>
            <a:picLocks noChangeAspect="1"/>
          </p:cNvPicPr>
          <p:nvPr/>
        </p:nvPicPr>
        <p:blipFill>
          <a:blip r:embed="rId4"/>
          <a:srcRect/>
          <a:stretch>
            <a:fillRect/>
          </a:stretch>
        </p:blipFill>
        <p:spPr bwMode="auto">
          <a:xfrm>
            <a:off x="762000" y="4724400"/>
            <a:ext cx="3200400" cy="2081213"/>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ox(in)">
                                      <p:cBhvr>
                                        <p:cTn id="7" dur="5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box(in)">
                                      <p:cBhvr>
                                        <p:cTn id="12" dur="500"/>
                                        <p:tgtEl>
                                          <p:spTgt spid="50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endParaRPr lang="en-US" altLang="en-US">
              <a:solidFill>
                <a:schemeClr val="tx1">
                  <a:lumMod val="75000"/>
                  <a:lumOff val="25000"/>
                </a:schemeClr>
              </a:solidFill>
            </a:endParaRPr>
          </a:p>
        </p:txBody>
      </p:sp>
      <p:sp>
        <p:nvSpPr>
          <p:cNvPr id="16387" name="Rectangle 3"/>
          <p:cNvSpPr>
            <a:spLocks noGrp="1" noChangeArrowheads="1"/>
          </p:cNvSpPr>
          <p:nvPr>
            <p:ph type="body" idx="1"/>
          </p:nvPr>
        </p:nvSpPr>
        <p:spPr/>
        <p:txBody>
          <a:bodyPr/>
          <a:lstStyle/>
          <a:p>
            <a:pPr eaLnBrk="1" hangingPunct="1"/>
            <a:endParaRPr lang="en-US" altLang="en-US" smtClean="0"/>
          </a:p>
        </p:txBody>
      </p:sp>
      <p:pic>
        <p:nvPicPr>
          <p:cNvPr id="16388" name="Picture 5" descr="A017"/>
          <p:cNvPicPr>
            <a:picLocks noChangeAspect="1" noChangeArrowheads="1"/>
          </p:cNvPicPr>
          <p:nvPr/>
        </p:nvPicPr>
        <p:blipFill>
          <a:blip r:embed="rId3"/>
          <a:srcRect/>
          <a:stretch>
            <a:fillRect/>
          </a:stretch>
        </p:blipFill>
        <p:spPr bwMode="auto">
          <a:xfrm>
            <a:off x="-1295400" y="-2438400"/>
            <a:ext cx="12192000" cy="9753600"/>
          </a:xfrm>
          <a:prstGeom prst="rect">
            <a:avLst/>
          </a:prstGeom>
          <a:noFill/>
          <a:ln w="9525">
            <a:noFill/>
            <a:miter lim="800000"/>
            <a:headEnd/>
            <a:tailEnd/>
          </a:ln>
        </p:spPr>
      </p:pic>
      <p:sp>
        <p:nvSpPr>
          <p:cNvPr id="16389" name="Text Box 9"/>
          <p:cNvSpPr txBox="1">
            <a:spLocks noChangeArrowheads="1"/>
          </p:cNvSpPr>
          <p:nvPr/>
        </p:nvSpPr>
        <p:spPr bwMode="auto">
          <a:xfrm>
            <a:off x="1447800" y="2743200"/>
            <a:ext cx="5334000" cy="579438"/>
          </a:xfrm>
          <a:prstGeom prst="rect">
            <a:avLst/>
          </a:prstGeom>
          <a:noFill/>
          <a:ln w="9525">
            <a:noFill/>
            <a:miter lim="800000"/>
            <a:headEnd/>
            <a:tailEnd/>
          </a:ln>
          <a:effectLst/>
        </p:spPr>
        <p:txBody>
          <a:bodyPr>
            <a:spAutoFit/>
          </a:bodyPr>
          <a:lstStyle/>
          <a:p>
            <a:pPr>
              <a:spcBef>
                <a:spcPct val="50000"/>
              </a:spcBef>
            </a:pPr>
            <a:endParaRPr lang="en-US" altLang="en-US" sz="3200">
              <a:solidFill>
                <a:srgbClr val="FF0000"/>
              </a:solidFill>
            </a:endParaRPr>
          </a:p>
        </p:txBody>
      </p:sp>
      <p:pic>
        <p:nvPicPr>
          <p:cNvPr id="16390" name="Picture 11" descr="b2"/>
          <p:cNvPicPr>
            <a:picLocks noChangeAspect="1" noChangeArrowheads="1"/>
          </p:cNvPicPr>
          <p:nvPr/>
        </p:nvPicPr>
        <p:blipFill>
          <a:blip r:embed="rId4"/>
          <a:srcRect/>
          <a:stretch>
            <a:fillRect/>
          </a:stretch>
        </p:blipFill>
        <p:spPr bwMode="auto">
          <a:xfrm>
            <a:off x="762000" y="304800"/>
            <a:ext cx="5146675" cy="7010400"/>
          </a:xfrm>
          <a:prstGeom prst="rect">
            <a:avLst/>
          </a:prstGeom>
          <a:noFill/>
          <a:ln w="9525">
            <a:noFill/>
            <a:miter lim="800000"/>
            <a:headEnd/>
            <a:tailEnd/>
          </a:ln>
        </p:spPr>
      </p:pic>
      <p:sp>
        <p:nvSpPr>
          <p:cNvPr id="10252" name="AutoShape 12"/>
          <p:cNvSpPr>
            <a:spLocks noChangeArrowheads="1"/>
          </p:cNvSpPr>
          <p:nvPr/>
        </p:nvSpPr>
        <p:spPr bwMode="auto">
          <a:xfrm>
            <a:off x="3429000" y="304800"/>
            <a:ext cx="1066800" cy="533400"/>
          </a:xfrm>
          <a:prstGeom prst="wedgeRoundRectCallout">
            <a:avLst>
              <a:gd name="adj1" fmla="val -95088"/>
              <a:gd name="adj2" fmla="val 56546"/>
              <a:gd name="adj3" fmla="val 16667"/>
            </a:avLst>
          </a:prstGeom>
          <a:solidFill>
            <a:schemeClr val="accent1"/>
          </a:solidFill>
          <a:ln w="9525">
            <a:solidFill>
              <a:schemeClr val="tx1"/>
            </a:solidFill>
            <a:miter lim="800000"/>
            <a:headEnd/>
            <a:tailEnd/>
          </a:ln>
          <a:effectLst/>
        </p:spPr>
        <p:txBody>
          <a:bodyPr/>
          <a:lstStyle/>
          <a:p>
            <a:pPr algn="ctr"/>
            <a:r>
              <a:rPr lang="vi-VN" altLang="en-US"/>
              <a:t>não</a:t>
            </a:r>
          </a:p>
        </p:txBody>
      </p:sp>
      <p:sp>
        <p:nvSpPr>
          <p:cNvPr id="10253" name="AutoShape 13"/>
          <p:cNvSpPr>
            <a:spLocks noChangeArrowheads="1"/>
          </p:cNvSpPr>
          <p:nvPr/>
        </p:nvSpPr>
        <p:spPr bwMode="auto">
          <a:xfrm>
            <a:off x="914400" y="1828800"/>
            <a:ext cx="1295400" cy="762000"/>
          </a:xfrm>
          <a:prstGeom prst="wedgeEllipseCallout">
            <a:avLst>
              <a:gd name="adj1" fmla="val 104903"/>
              <a:gd name="adj2" fmla="val 46875"/>
            </a:avLst>
          </a:prstGeom>
          <a:solidFill>
            <a:schemeClr val="accent1"/>
          </a:solidFill>
          <a:ln w="9525">
            <a:solidFill>
              <a:schemeClr val="tx1"/>
            </a:solidFill>
            <a:miter lim="800000"/>
            <a:headEnd/>
            <a:tailEnd/>
          </a:ln>
          <a:effectLst/>
        </p:spPr>
        <p:txBody>
          <a:bodyPr/>
          <a:lstStyle/>
          <a:p>
            <a:pPr algn="ctr"/>
            <a:r>
              <a:rPr lang="vi-VN" altLang="en-US"/>
              <a:t>Tủy sống</a:t>
            </a:r>
          </a:p>
        </p:txBody>
      </p:sp>
      <p:sp>
        <p:nvSpPr>
          <p:cNvPr id="10254" name="AutoShape 14"/>
          <p:cNvSpPr>
            <a:spLocks noChangeArrowheads="1"/>
          </p:cNvSpPr>
          <p:nvPr/>
        </p:nvSpPr>
        <p:spPr bwMode="auto">
          <a:xfrm>
            <a:off x="3962400" y="2514600"/>
            <a:ext cx="1219200" cy="914400"/>
          </a:xfrm>
          <a:prstGeom prst="wedgeRectCallout">
            <a:avLst>
              <a:gd name="adj1" fmla="val -97264"/>
              <a:gd name="adj2" fmla="val 126389"/>
            </a:avLst>
          </a:prstGeom>
          <a:solidFill>
            <a:schemeClr val="accent1"/>
          </a:solidFill>
          <a:ln w="9525">
            <a:solidFill>
              <a:schemeClr val="tx1"/>
            </a:solidFill>
            <a:miter lim="800000"/>
            <a:headEnd/>
            <a:tailEnd/>
          </a:ln>
          <a:effectLst/>
        </p:spPr>
        <p:txBody>
          <a:bodyPr/>
          <a:lstStyle/>
          <a:p>
            <a:pPr algn="ctr"/>
            <a:r>
              <a:rPr lang="vi-VN" altLang="en-US"/>
              <a:t>Các dây thần kinh</a:t>
            </a:r>
          </a:p>
        </p:txBody>
      </p:sp>
      <p:sp>
        <p:nvSpPr>
          <p:cNvPr id="10255" name="Rectangle 15"/>
          <p:cNvSpPr>
            <a:spLocks noChangeArrowheads="1"/>
          </p:cNvSpPr>
          <p:nvPr/>
        </p:nvSpPr>
        <p:spPr bwMode="auto">
          <a:xfrm>
            <a:off x="5791200" y="990600"/>
            <a:ext cx="3352800" cy="1816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rgbClr val="CC0000"/>
                </a:solidFill>
                <a:latin typeface="Arial" panose="020B0604020202020204" pitchFamily="34" charset="0"/>
                <a:cs typeface="Arial" panose="020B0604020202020204" pitchFamily="34" charset="0"/>
              </a:defRPr>
            </a:lvl1pPr>
            <a:lvl2pPr marL="800100" indent="-342900">
              <a:defRPr sz="2000">
                <a:solidFill>
                  <a:srgbClr val="CC0000"/>
                </a:solidFill>
                <a:latin typeface="Arial" panose="020B0604020202020204" pitchFamily="34" charset="0"/>
                <a:cs typeface="Arial" panose="020B0604020202020204" pitchFamily="34" charset="0"/>
              </a:defRPr>
            </a:lvl2pPr>
            <a:lvl3pPr marL="1257300" indent="-342900">
              <a:defRPr sz="2000">
                <a:solidFill>
                  <a:srgbClr val="CC0000"/>
                </a:solidFill>
                <a:latin typeface="Arial" panose="020B0604020202020204" pitchFamily="34" charset="0"/>
                <a:cs typeface="Arial" panose="020B0604020202020204" pitchFamily="34" charset="0"/>
              </a:defRPr>
            </a:lvl3pPr>
            <a:lvl4pPr marL="1714500" indent="-342900">
              <a:defRPr sz="2000">
                <a:solidFill>
                  <a:srgbClr val="CC0000"/>
                </a:solidFill>
                <a:latin typeface="Arial" panose="020B0604020202020204" pitchFamily="34" charset="0"/>
                <a:cs typeface="Arial" panose="020B0604020202020204" pitchFamily="34" charset="0"/>
              </a:defRPr>
            </a:lvl4pPr>
            <a:lvl5pPr marL="2171700" indent="-342900">
              <a:defRPr sz="2000">
                <a:solidFill>
                  <a:srgbClr val="CC0000"/>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2000">
                <a:solidFill>
                  <a:srgbClr val="CC0000"/>
                </a:solidFill>
                <a:latin typeface="Arial" panose="020B0604020202020204" pitchFamily="34" charset="0"/>
                <a:cs typeface="Arial" panose="020B0604020202020204" pitchFamily="34" charset="0"/>
              </a:defRPr>
            </a:lvl9pPr>
          </a:lstStyle>
          <a:p>
            <a:pPr>
              <a:spcBef>
                <a:spcPct val="50000"/>
              </a:spcBef>
              <a:buFontTx/>
              <a:buAutoNum type="arabicPeriod"/>
              <a:defRPr/>
            </a:pPr>
            <a:r>
              <a:rPr lang="vi-VN" altLang="en-US" sz="2800" b="1" dirty="0" smtClean="0">
                <a:solidFill>
                  <a:srgbClr val="9900CC"/>
                </a:solidFill>
                <a:latin typeface="+mj-lt"/>
              </a:rPr>
              <a:t>Chỉ và nêu tên các bộ phận của cơ quan thần kinh trên sơ đồ?</a:t>
            </a:r>
          </a:p>
        </p:txBody>
      </p:sp>
      <p:sp>
        <p:nvSpPr>
          <p:cNvPr id="16395" name="Text Box 16"/>
          <p:cNvSpPr txBox="1">
            <a:spLocks noChangeArrowheads="1"/>
          </p:cNvSpPr>
          <p:nvPr/>
        </p:nvSpPr>
        <p:spPr bwMode="auto">
          <a:xfrm>
            <a:off x="1524000" y="-1220788"/>
            <a:ext cx="6553200" cy="1878013"/>
          </a:xfrm>
          <a:prstGeom prst="rect">
            <a:avLst/>
          </a:prstGeom>
          <a:noFill/>
          <a:ln w="9525">
            <a:noFill/>
            <a:miter lim="800000"/>
            <a:headEnd/>
            <a:tailEnd/>
          </a:ln>
          <a:effectLst/>
        </p:spPr>
        <p:txBody>
          <a:bodyPr>
            <a:spAutoFit/>
          </a:bodyPr>
          <a:lstStyle/>
          <a:p>
            <a:pPr algn="ctr" eaLnBrk="1" hangingPunct="1">
              <a:spcBef>
                <a:spcPct val="50000"/>
              </a:spcBef>
            </a:pPr>
            <a:r>
              <a:rPr lang="en-US" altLang="en-US" sz="3200" b="1" u="sng">
                <a:solidFill>
                  <a:srgbClr val="FF6600"/>
                </a:solidFill>
                <a:latin typeface="Times New Roman" pitchFamily="18" charset="0"/>
              </a:rPr>
              <a:t>HOẠT ĐỘNG 1: </a:t>
            </a:r>
          </a:p>
          <a:p>
            <a:pPr>
              <a:spcBef>
                <a:spcPct val="50000"/>
              </a:spcBef>
            </a:pPr>
            <a:endParaRPr lang="en-US" altLang="en-US" sz="2800" b="1">
              <a:solidFill>
                <a:schemeClr val="accent2"/>
              </a:solidFill>
            </a:endParaRPr>
          </a:p>
          <a:p>
            <a:pPr>
              <a:spcBef>
                <a:spcPct val="50000"/>
              </a:spcBef>
            </a:pPr>
            <a:r>
              <a:rPr lang="en-US" altLang="en-US" sz="2800" b="1">
                <a:solidFill>
                  <a:schemeClr val="accent2"/>
                </a:solidFill>
              </a:rPr>
              <a:t>Các bộ phận của cơ quan thần kinh</a:t>
            </a:r>
            <a:r>
              <a:rPr lang="en-US" altLang="en-US" b="1">
                <a:solidFill>
                  <a:schemeClr val="accent2"/>
                </a:solidFill>
              </a:rPr>
              <a:t>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slide(fromBottom)">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 calcmode="lin" valueType="num">
                                      <p:cBhvr>
                                        <p:cTn id="12" dur="500" decel="50000" fill="hold">
                                          <p:stCondLst>
                                            <p:cond delay="0"/>
                                          </p:stCondLst>
                                        </p:cTn>
                                        <p:tgtEl>
                                          <p:spTgt spid="1025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5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52"/>
                                        </p:tgtEl>
                                        <p:attrNameLst>
                                          <p:attrName>ppt_w</p:attrName>
                                        </p:attrNameLst>
                                      </p:cBhvr>
                                      <p:tavLst>
                                        <p:tav tm="0">
                                          <p:val>
                                            <p:strVal val="#ppt_w*.05"/>
                                          </p:val>
                                        </p:tav>
                                        <p:tav tm="100000">
                                          <p:val>
                                            <p:strVal val="#ppt_w"/>
                                          </p:val>
                                        </p:tav>
                                      </p:tavLst>
                                    </p:anim>
                                    <p:anim calcmode="lin" valueType="num">
                                      <p:cBhvr>
                                        <p:cTn id="15" dur="1000" fill="hold"/>
                                        <p:tgtEl>
                                          <p:spTgt spid="1025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5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5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5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0253"/>
                                        </p:tgtEl>
                                        <p:attrNameLst>
                                          <p:attrName>style.visibility</p:attrName>
                                        </p:attrNameLst>
                                      </p:cBhvr>
                                      <p:to>
                                        <p:strVal val="visible"/>
                                      </p:to>
                                    </p:set>
                                    <p:anim calcmode="lin" valueType="num">
                                      <p:cBhvr>
                                        <p:cTn id="24" dur="1000" fill="hold"/>
                                        <p:tgtEl>
                                          <p:spTgt spid="10253"/>
                                        </p:tgtEl>
                                        <p:attrNameLst>
                                          <p:attrName>ppt_x</p:attrName>
                                        </p:attrNameLst>
                                      </p:cBhvr>
                                      <p:tavLst>
                                        <p:tav tm="0">
                                          <p:val>
                                            <p:strVal val="#ppt_x-.2"/>
                                          </p:val>
                                        </p:tav>
                                        <p:tav tm="100000">
                                          <p:val>
                                            <p:strVal val="#ppt_x"/>
                                          </p:val>
                                        </p:tav>
                                      </p:tavLst>
                                    </p:anim>
                                    <p:anim calcmode="lin" valueType="num">
                                      <p:cBhvr>
                                        <p:cTn id="25"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254"/>
                                        </p:tgtEl>
                                        <p:attrNameLst>
                                          <p:attrName>style.visibility</p:attrName>
                                        </p:attrNameLst>
                                      </p:cBhvr>
                                      <p:to>
                                        <p:strVal val="visible"/>
                                      </p:to>
                                    </p:set>
                                    <p:anim calcmode="lin" valueType="num">
                                      <p:cBhvr>
                                        <p:cTn id="31" dur="500" fill="hold"/>
                                        <p:tgtEl>
                                          <p:spTgt spid="10254"/>
                                        </p:tgtEl>
                                        <p:attrNameLst>
                                          <p:attrName>ppt_w</p:attrName>
                                        </p:attrNameLst>
                                      </p:cBhvr>
                                      <p:tavLst>
                                        <p:tav tm="0">
                                          <p:val>
                                            <p:fltVal val="0"/>
                                          </p:val>
                                        </p:tav>
                                        <p:tav tm="100000">
                                          <p:val>
                                            <p:strVal val="#ppt_w"/>
                                          </p:val>
                                        </p:tav>
                                      </p:tavLst>
                                    </p:anim>
                                    <p:anim calcmode="lin" valueType="num">
                                      <p:cBhvr>
                                        <p:cTn id="32" dur="500" fill="hold"/>
                                        <p:tgtEl>
                                          <p:spTgt spid="102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53" grpId="0" animBg="1"/>
      <p:bldP spid="10254" grpId="0" animBg="1"/>
      <p:bldP spid="102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vi-VN" altLang="en-US" smtClean="0">
                <a:solidFill>
                  <a:schemeClr val="tx1">
                    <a:lumMod val="75000"/>
                    <a:lumOff val="25000"/>
                  </a:schemeClr>
                </a:solidFill>
              </a:rPr>
              <a:t>`</a:t>
            </a:r>
          </a:p>
        </p:txBody>
      </p:sp>
      <p:sp>
        <p:nvSpPr>
          <p:cNvPr id="17411" name="Rectangle 3"/>
          <p:cNvSpPr>
            <a:spLocks noGrp="1" noChangeArrowheads="1"/>
          </p:cNvSpPr>
          <p:nvPr>
            <p:ph idx="1"/>
          </p:nvPr>
        </p:nvSpPr>
        <p:spPr/>
        <p:txBody>
          <a:bodyPr/>
          <a:lstStyle/>
          <a:p>
            <a:pPr eaLnBrk="1" hangingPunct="1"/>
            <a:endParaRPr lang="en-US" altLang="en-US" smtClean="0"/>
          </a:p>
        </p:txBody>
      </p:sp>
      <p:pic>
        <p:nvPicPr>
          <p:cNvPr id="17412" name="Picture 4" descr="A013"/>
          <p:cNvPicPr>
            <a:picLocks noChangeAspect="1" noChangeArrowheads="1"/>
          </p:cNvPicPr>
          <p:nvPr/>
        </p:nvPicPr>
        <p:blipFill>
          <a:blip r:embed="rId3"/>
          <a:srcRect/>
          <a:stretch>
            <a:fillRect/>
          </a:stretch>
        </p:blipFill>
        <p:spPr bwMode="auto">
          <a:xfrm>
            <a:off x="-1600200" y="-1447800"/>
            <a:ext cx="12192000" cy="9753600"/>
          </a:xfrm>
          <a:prstGeom prst="rect">
            <a:avLst/>
          </a:prstGeom>
          <a:noFill/>
          <a:ln w="9525">
            <a:noFill/>
            <a:miter lim="800000"/>
            <a:headEnd/>
            <a:tailEnd/>
          </a:ln>
        </p:spPr>
      </p:pic>
      <p:pic>
        <p:nvPicPr>
          <p:cNvPr id="17413" name="Picture 5" descr="b1"/>
          <p:cNvPicPr>
            <a:picLocks noChangeAspect="1" noChangeArrowheads="1"/>
          </p:cNvPicPr>
          <p:nvPr/>
        </p:nvPicPr>
        <p:blipFill>
          <a:blip r:embed="rId4"/>
          <a:srcRect/>
          <a:stretch>
            <a:fillRect/>
          </a:stretch>
        </p:blipFill>
        <p:spPr bwMode="auto">
          <a:xfrm>
            <a:off x="457200" y="76200"/>
            <a:ext cx="4724400" cy="6781800"/>
          </a:xfrm>
          <a:prstGeom prst="rect">
            <a:avLst/>
          </a:prstGeom>
          <a:noFill/>
          <a:ln w="9525">
            <a:noFill/>
            <a:miter lim="800000"/>
            <a:headEnd/>
            <a:tailEnd/>
          </a:ln>
        </p:spPr>
      </p:pic>
      <p:sp>
        <p:nvSpPr>
          <p:cNvPr id="31751" name="AutoShape 7"/>
          <p:cNvSpPr>
            <a:spLocks/>
          </p:cNvSpPr>
          <p:nvPr/>
        </p:nvSpPr>
        <p:spPr bwMode="auto">
          <a:xfrm>
            <a:off x="1752600" y="152400"/>
            <a:ext cx="914400" cy="381000"/>
          </a:xfrm>
          <a:prstGeom prst="callout2">
            <a:avLst>
              <a:gd name="adj1" fmla="val 30000"/>
              <a:gd name="adj2" fmla="val 108333"/>
              <a:gd name="adj3" fmla="val 30000"/>
              <a:gd name="adj4" fmla="val 140106"/>
              <a:gd name="adj5" fmla="val 160000"/>
              <a:gd name="adj6" fmla="val 173611"/>
            </a:avLst>
          </a:prstGeom>
          <a:solidFill>
            <a:schemeClr val="accent1"/>
          </a:solidFill>
          <a:ln w="9525">
            <a:solidFill>
              <a:schemeClr val="tx1"/>
            </a:solidFill>
            <a:miter lim="800000"/>
            <a:headEnd/>
            <a:tailEnd/>
          </a:ln>
          <a:effectLst/>
        </p:spPr>
        <p:txBody>
          <a:bodyPr/>
          <a:lstStyle/>
          <a:p>
            <a:pPr algn="ctr" eaLnBrk="1" hangingPunct="1"/>
            <a:r>
              <a:rPr lang="en-US" altLang="en-US" b="1">
                <a:solidFill>
                  <a:schemeClr val="tx1"/>
                </a:solidFill>
                <a:latin typeface="Times New Roman" pitchFamily="18" charset="0"/>
                <a:cs typeface="Times New Roman" pitchFamily="18" charset="0"/>
              </a:rPr>
              <a:t>N</a:t>
            </a:r>
            <a:r>
              <a:rPr lang="vi-VN" altLang="en-US" b="1">
                <a:solidFill>
                  <a:schemeClr val="tx1"/>
                </a:solidFill>
                <a:latin typeface="Times New Roman" pitchFamily="18" charset="0"/>
                <a:cs typeface="Times New Roman" pitchFamily="18" charset="0"/>
              </a:rPr>
              <a:t>ão</a:t>
            </a:r>
          </a:p>
        </p:txBody>
      </p:sp>
      <p:sp>
        <p:nvSpPr>
          <p:cNvPr id="31752" name="AutoShape 8"/>
          <p:cNvSpPr>
            <a:spLocks noChangeArrowheads="1"/>
          </p:cNvSpPr>
          <p:nvPr/>
        </p:nvSpPr>
        <p:spPr bwMode="auto">
          <a:xfrm>
            <a:off x="685800" y="2286000"/>
            <a:ext cx="1066800" cy="838200"/>
          </a:xfrm>
          <a:prstGeom prst="wedgeEllipseCallout">
            <a:avLst>
              <a:gd name="adj1" fmla="val 66519"/>
              <a:gd name="adj2" fmla="val 159282"/>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vi-VN" altLang="en-US" sz="2000" b="1" dirty="0" smtClean="0">
                <a:latin typeface="+mj-lt"/>
                <a:cs typeface="Arial" panose="020B0604020202020204" pitchFamily="34" charset="0"/>
              </a:rPr>
              <a:t>Tủy sống</a:t>
            </a:r>
          </a:p>
        </p:txBody>
      </p:sp>
      <p:sp>
        <p:nvSpPr>
          <p:cNvPr id="31753" name="AutoShape 9"/>
          <p:cNvSpPr>
            <a:spLocks noChangeArrowheads="1"/>
          </p:cNvSpPr>
          <p:nvPr/>
        </p:nvSpPr>
        <p:spPr bwMode="auto">
          <a:xfrm>
            <a:off x="0" y="4876800"/>
            <a:ext cx="990600" cy="685800"/>
          </a:xfrm>
          <a:prstGeom prst="wedgeRoundRectCallout">
            <a:avLst>
              <a:gd name="adj1" fmla="val 114745"/>
              <a:gd name="adj2" fmla="val -15509"/>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vi-VN" altLang="en-US" sz="2000" b="1" dirty="0" smtClean="0">
                <a:latin typeface="+mj-lt"/>
                <a:cs typeface="Arial" panose="020B0604020202020204" pitchFamily="34" charset="0"/>
              </a:rPr>
              <a:t>Đốt sống</a:t>
            </a:r>
          </a:p>
        </p:txBody>
      </p:sp>
      <p:sp>
        <p:nvSpPr>
          <p:cNvPr id="31754" name="AutoShape 10"/>
          <p:cNvSpPr>
            <a:spLocks noChangeArrowheads="1"/>
          </p:cNvSpPr>
          <p:nvPr/>
        </p:nvSpPr>
        <p:spPr bwMode="auto">
          <a:xfrm>
            <a:off x="0" y="3505200"/>
            <a:ext cx="1295400" cy="685800"/>
          </a:xfrm>
          <a:prstGeom prst="wedgeRectCallout">
            <a:avLst>
              <a:gd name="adj1" fmla="val 81250"/>
              <a:gd name="adj2" fmla="val 6759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vi-VN" altLang="en-US" sz="2000" b="1" dirty="0" smtClean="0">
                <a:latin typeface="+mj-lt"/>
                <a:cs typeface="Arial" panose="020B0604020202020204" pitchFamily="34" charset="0"/>
              </a:rPr>
              <a:t>Dây thần kinh</a:t>
            </a:r>
          </a:p>
        </p:txBody>
      </p:sp>
      <p:sp>
        <p:nvSpPr>
          <p:cNvPr id="31755" name="Line 11"/>
          <p:cNvSpPr>
            <a:spLocks noChangeShapeType="1"/>
          </p:cNvSpPr>
          <p:nvPr/>
        </p:nvSpPr>
        <p:spPr bwMode="auto">
          <a:xfrm>
            <a:off x="2057400" y="1752600"/>
            <a:ext cx="1066800" cy="1752600"/>
          </a:xfrm>
          <a:prstGeom prst="line">
            <a:avLst/>
          </a:prstGeom>
          <a:noFill/>
          <a:ln w="9525">
            <a:solidFill>
              <a:schemeClr val="tx1"/>
            </a:solidFill>
            <a:round/>
            <a:headEnd/>
            <a:tailEnd type="triangle" w="med" len="med"/>
          </a:ln>
          <a:effectLst/>
        </p:spPr>
        <p:txBody>
          <a:bodyPr/>
          <a:lstStyle/>
          <a:p>
            <a:endParaRPr lang="en-US"/>
          </a:p>
        </p:txBody>
      </p:sp>
      <p:sp>
        <p:nvSpPr>
          <p:cNvPr id="31756" name="Line 12"/>
          <p:cNvSpPr>
            <a:spLocks noChangeShapeType="1"/>
          </p:cNvSpPr>
          <p:nvPr/>
        </p:nvSpPr>
        <p:spPr bwMode="auto">
          <a:xfrm>
            <a:off x="2057400" y="1752600"/>
            <a:ext cx="1143000" cy="1295400"/>
          </a:xfrm>
          <a:prstGeom prst="line">
            <a:avLst/>
          </a:prstGeom>
          <a:noFill/>
          <a:ln w="9525">
            <a:solidFill>
              <a:schemeClr val="tx1"/>
            </a:solidFill>
            <a:round/>
            <a:headEnd/>
            <a:tailEnd type="triangle" w="med" len="med"/>
          </a:ln>
          <a:effectLst/>
        </p:spPr>
        <p:txBody>
          <a:bodyPr/>
          <a:lstStyle/>
          <a:p>
            <a:endParaRPr lang="en-US"/>
          </a:p>
        </p:txBody>
      </p:sp>
      <p:sp>
        <p:nvSpPr>
          <p:cNvPr id="31757" name="Line 13"/>
          <p:cNvSpPr>
            <a:spLocks noChangeShapeType="1"/>
          </p:cNvSpPr>
          <p:nvPr/>
        </p:nvSpPr>
        <p:spPr bwMode="auto">
          <a:xfrm>
            <a:off x="1981200" y="1676400"/>
            <a:ext cx="1143000" cy="762000"/>
          </a:xfrm>
          <a:prstGeom prst="line">
            <a:avLst/>
          </a:prstGeom>
          <a:noFill/>
          <a:ln w="9525">
            <a:solidFill>
              <a:schemeClr val="tx1"/>
            </a:solidFill>
            <a:round/>
            <a:headEnd/>
            <a:tailEnd type="triangle" w="med" len="med"/>
          </a:ln>
          <a:effectLst/>
        </p:spPr>
        <p:txBody>
          <a:bodyPr/>
          <a:lstStyle/>
          <a:p>
            <a:endParaRPr lang="en-US"/>
          </a:p>
        </p:txBody>
      </p:sp>
      <p:sp>
        <p:nvSpPr>
          <p:cNvPr id="31758" name="AutoShape 14"/>
          <p:cNvSpPr>
            <a:spLocks noChangeArrowheads="1"/>
          </p:cNvSpPr>
          <p:nvPr/>
        </p:nvSpPr>
        <p:spPr bwMode="auto">
          <a:xfrm>
            <a:off x="3962400" y="1295400"/>
            <a:ext cx="1066800" cy="762000"/>
          </a:xfrm>
          <a:prstGeom prst="wedgeRoundRectCallout">
            <a:avLst>
              <a:gd name="adj1" fmla="val -96130"/>
              <a:gd name="adj2" fmla="val 169792"/>
              <a:gd name="adj3" fmla="val 1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vi-VN" altLang="en-US" sz="2000" b="1" dirty="0" smtClean="0">
                <a:latin typeface="+mj-lt"/>
                <a:cs typeface="Arial" panose="020B0604020202020204" pitchFamily="34" charset="0"/>
              </a:rPr>
              <a:t>Tủy sống</a:t>
            </a:r>
          </a:p>
        </p:txBody>
      </p:sp>
      <p:sp>
        <p:nvSpPr>
          <p:cNvPr id="31759" name="AutoShape 15"/>
          <p:cNvSpPr>
            <a:spLocks noChangeArrowheads="1"/>
          </p:cNvSpPr>
          <p:nvPr/>
        </p:nvSpPr>
        <p:spPr bwMode="auto">
          <a:xfrm>
            <a:off x="533400" y="990600"/>
            <a:ext cx="1676400" cy="7620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1" hangingPunct="1"/>
            <a:r>
              <a:rPr lang="en-US" altLang="en-US" b="1">
                <a:solidFill>
                  <a:schemeClr val="tx1"/>
                </a:solidFill>
                <a:latin typeface="Times New Roman" pitchFamily="18" charset="0"/>
                <a:cs typeface="Times New Roman" pitchFamily="18" charset="0"/>
              </a:rPr>
              <a:t>D</a:t>
            </a:r>
            <a:r>
              <a:rPr lang="vi-VN" altLang="en-US" b="1">
                <a:solidFill>
                  <a:schemeClr val="tx1"/>
                </a:solidFill>
                <a:latin typeface="Times New Roman" pitchFamily="18" charset="0"/>
                <a:cs typeface="Times New Roman" pitchFamily="18" charset="0"/>
              </a:rPr>
              <a:t>ây thần</a:t>
            </a:r>
          </a:p>
          <a:p>
            <a:pPr algn="ctr" eaLnBrk="1" hangingPunct="1"/>
            <a:r>
              <a:rPr lang="vi-VN" altLang="en-US" b="1">
                <a:solidFill>
                  <a:schemeClr val="tx1"/>
                </a:solidFill>
                <a:latin typeface="Times New Roman" pitchFamily="18" charset="0"/>
                <a:cs typeface="Times New Roman" pitchFamily="18" charset="0"/>
              </a:rPr>
              <a:t> kinh</a:t>
            </a:r>
          </a:p>
        </p:txBody>
      </p:sp>
      <p:sp>
        <p:nvSpPr>
          <p:cNvPr id="21519" name="Rectangle 16"/>
          <p:cNvSpPr>
            <a:spLocks noChangeArrowheads="1"/>
          </p:cNvSpPr>
          <p:nvPr/>
        </p:nvSpPr>
        <p:spPr bwMode="auto">
          <a:xfrm>
            <a:off x="5181600" y="0"/>
            <a:ext cx="3962400" cy="3046413"/>
          </a:xfrm>
          <a:prstGeom prst="rect">
            <a:avLst/>
          </a:prstGeom>
          <a:noFill/>
          <a:ln w="9525">
            <a:noFill/>
            <a:miter lim="800000"/>
            <a:headEnd/>
            <a:tailEnd/>
          </a:ln>
          <a:effectLst/>
        </p:spPr>
        <p:txBody>
          <a:bodyPr>
            <a:spAutoFit/>
          </a:bodyPr>
          <a:lstStyle/>
          <a:p>
            <a:pPr marL="342900" indent="-342900" eaLnBrk="1" hangingPunct="1">
              <a:spcBef>
                <a:spcPct val="50000"/>
              </a:spcBef>
            </a:pPr>
            <a:r>
              <a:rPr lang="en-US" altLang="en-US" sz="3200" b="1">
                <a:solidFill>
                  <a:srgbClr val="D60093"/>
                </a:solidFill>
                <a:latin typeface="Times New Roman" pitchFamily="18" charset="0"/>
              </a:rPr>
              <a:t>2. Trong các bộ phận đó, bộ phận nào được bảo vệ bởi hộp sọ, bộ phận nào được bảo vệ bởi cột sống?</a:t>
            </a:r>
            <a:endParaRPr lang="vi-VN" altLang="en-US" sz="3200" b="1">
              <a:solidFill>
                <a:srgbClr val="D60093"/>
              </a:solidFill>
              <a:latin typeface="Times New Roman" pitchFamily="18" charset="0"/>
            </a:endParaRPr>
          </a:p>
        </p:txBody>
      </p:sp>
      <p:sp>
        <p:nvSpPr>
          <p:cNvPr id="17424" name="Text Box 17"/>
          <p:cNvSpPr txBox="1">
            <a:spLocks noChangeArrowheads="1"/>
          </p:cNvSpPr>
          <p:nvPr/>
        </p:nvSpPr>
        <p:spPr bwMode="auto">
          <a:xfrm>
            <a:off x="3886200" y="0"/>
            <a:ext cx="1219200" cy="366713"/>
          </a:xfrm>
          <a:prstGeom prst="rect">
            <a:avLst/>
          </a:prstGeom>
          <a:noFill/>
          <a:ln w="9525">
            <a:noFill/>
            <a:miter lim="800000"/>
            <a:headEnd/>
            <a:tailEnd/>
          </a:ln>
          <a:effectLst/>
        </p:spPr>
        <p:txBody>
          <a:bodyPr>
            <a:spAutoFit/>
          </a:bodyPr>
          <a:lstStyle/>
          <a:p>
            <a:pPr eaLnBrk="1" hangingPunct="1">
              <a:spcBef>
                <a:spcPct val="50000"/>
              </a:spcBef>
            </a:pPr>
            <a:endParaRPr lang="en-US" altLang="en-US" sz="1800">
              <a:solidFill>
                <a:schemeClr val="tx1"/>
              </a:solidFill>
            </a:endParaRPr>
          </a:p>
        </p:txBody>
      </p:sp>
      <p:sp>
        <p:nvSpPr>
          <p:cNvPr id="31765" name="Rectangle 21"/>
          <p:cNvSpPr>
            <a:spLocks noChangeArrowheads="1"/>
          </p:cNvSpPr>
          <p:nvPr/>
        </p:nvSpPr>
        <p:spPr bwMode="auto">
          <a:xfrm>
            <a:off x="3962400" y="228600"/>
            <a:ext cx="1066800" cy="5334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altLang="en-US" sz="1800">
              <a:solidFill>
                <a:schemeClr val="tx1"/>
              </a:solidFill>
              <a:latin typeface="Algerian" pitchFamily="82" charset="0"/>
            </a:endParaRPr>
          </a:p>
        </p:txBody>
      </p:sp>
      <p:sp>
        <p:nvSpPr>
          <p:cNvPr id="31766" name="Text Box 22"/>
          <p:cNvSpPr txBox="1">
            <a:spLocks noChangeArrowheads="1"/>
          </p:cNvSpPr>
          <p:nvPr/>
        </p:nvSpPr>
        <p:spPr bwMode="auto">
          <a:xfrm>
            <a:off x="3962400" y="228600"/>
            <a:ext cx="990600" cy="396875"/>
          </a:xfrm>
          <a:prstGeom prst="rect">
            <a:avLst/>
          </a:prstGeom>
          <a:noFill/>
          <a:ln w="9525">
            <a:noFill/>
            <a:miter lim="800000"/>
            <a:headEnd/>
            <a:tailEnd/>
          </a:ln>
          <a:effectLst/>
        </p:spPr>
        <p:txBody>
          <a:bodyPr>
            <a:spAutoFit/>
          </a:bodyPr>
          <a:lstStyle/>
          <a:p>
            <a:pPr algn="ctr" eaLnBrk="1" hangingPunct="1">
              <a:spcBef>
                <a:spcPct val="50000"/>
              </a:spcBef>
            </a:pPr>
            <a:r>
              <a:rPr lang="en-US" altLang="en-US" b="1">
                <a:solidFill>
                  <a:schemeClr val="tx1"/>
                </a:solidFill>
                <a:latin typeface="Times New Roman" pitchFamily="18" charset="0"/>
              </a:rPr>
              <a:t>Hộp sọ</a:t>
            </a:r>
          </a:p>
        </p:txBody>
      </p:sp>
      <p:sp>
        <p:nvSpPr>
          <p:cNvPr id="17427" name="Line 23"/>
          <p:cNvSpPr>
            <a:spLocks noChangeShapeType="1"/>
          </p:cNvSpPr>
          <p:nvPr/>
        </p:nvSpPr>
        <p:spPr bwMode="auto">
          <a:xfrm flipH="1">
            <a:off x="3657600" y="473075"/>
            <a:ext cx="304800" cy="152400"/>
          </a:xfrm>
          <a:prstGeom prst="line">
            <a:avLst/>
          </a:prstGeom>
          <a:noFill/>
          <a:ln w="9525">
            <a:solidFill>
              <a:schemeClr val="tx1"/>
            </a:solidFill>
            <a:round/>
            <a:headEnd/>
            <a:tailEnd/>
          </a:ln>
          <a:effectLst/>
        </p:spPr>
        <p:txBody>
          <a:bodyPr/>
          <a:lstStyle/>
          <a:p>
            <a:endParaRPr lang="en-US"/>
          </a:p>
        </p:txBody>
      </p:sp>
      <p:sp>
        <p:nvSpPr>
          <p:cNvPr id="2" name="TextBox 1"/>
          <p:cNvSpPr txBox="1">
            <a:spLocks noChangeArrowheads="1"/>
          </p:cNvSpPr>
          <p:nvPr/>
        </p:nvSpPr>
        <p:spPr bwMode="auto">
          <a:xfrm>
            <a:off x="5181600" y="76200"/>
            <a:ext cx="3946525" cy="6494463"/>
          </a:xfrm>
          <a:prstGeom prst="rect">
            <a:avLst/>
          </a:prstGeom>
          <a:noFill/>
          <a:ln w="9525">
            <a:noFill/>
            <a:miter lim="800000"/>
            <a:headEnd/>
            <a:tailEnd/>
          </a:ln>
        </p:spPr>
        <p:txBody>
          <a:bodyPr>
            <a:spAutoFit/>
          </a:bodyPr>
          <a:lstStyle/>
          <a:p>
            <a:pPr algn="just"/>
            <a:r>
              <a:rPr lang="en-US" altLang="en-US" sz="3200" b="1">
                <a:solidFill>
                  <a:srgbClr val="FF0000"/>
                </a:solidFill>
                <a:latin typeface="Times New Roman" pitchFamily="18" charset="0"/>
                <a:cs typeface="Times New Roman" pitchFamily="18" charset="0"/>
              </a:rPr>
              <a:t>Não nằm trong hộp sọ, tủy sống nằm trong cột sống để được bảo vệ an toàn. Từ não và tủy sống các dây thần kinh đi tới khắp các bộ phận trong cơ thể ( tim, phổi, dạ dày…) và các cơ quan ở bề mặt cơ thể ( nhiều nhất là các giác quan: da, tai, mắt, mũi, lưỡi…)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ox(in)">
                                      <p:cBhvr>
                                        <p:cTn id="7" dur="500"/>
                                        <p:tgtEl>
                                          <p:spTgt spid="317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1766"/>
                                        </p:tgtEl>
                                        <p:attrNameLst>
                                          <p:attrName>style.visibility</p:attrName>
                                        </p:attrNameLst>
                                      </p:cBhvr>
                                      <p:to>
                                        <p:strVal val="visible"/>
                                      </p:to>
                                    </p:set>
                                    <p:animEffect transition="in" filter="box(in)">
                                      <p:cBhvr>
                                        <p:cTn id="10" dur="500"/>
                                        <p:tgtEl>
                                          <p:spTgt spid="3176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1758"/>
                                        </p:tgtEl>
                                        <p:attrNameLst>
                                          <p:attrName>style.visibility</p:attrName>
                                        </p:attrNameLst>
                                      </p:cBhvr>
                                      <p:to>
                                        <p:strVal val="visible"/>
                                      </p:to>
                                    </p:set>
                                    <p:animEffect transition="in" filter="box(in)">
                                      <p:cBhvr>
                                        <p:cTn id="13" dur="500"/>
                                        <p:tgtEl>
                                          <p:spTgt spid="3175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1759"/>
                                        </p:tgtEl>
                                        <p:attrNameLst>
                                          <p:attrName>style.visibility</p:attrName>
                                        </p:attrNameLst>
                                      </p:cBhvr>
                                      <p:to>
                                        <p:strVal val="visible"/>
                                      </p:to>
                                    </p:set>
                                    <p:animEffect transition="in" filter="box(in)">
                                      <p:cBhvr>
                                        <p:cTn id="16" dur="500"/>
                                        <p:tgtEl>
                                          <p:spTgt spid="3175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box(in)">
                                      <p:cBhvr>
                                        <p:cTn id="19" dur="500"/>
                                        <p:tgtEl>
                                          <p:spTgt spid="3175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1754"/>
                                        </p:tgtEl>
                                        <p:attrNameLst>
                                          <p:attrName>style.visibility</p:attrName>
                                        </p:attrNameLst>
                                      </p:cBhvr>
                                      <p:to>
                                        <p:strVal val="visible"/>
                                      </p:to>
                                    </p:set>
                                    <p:animEffect transition="in" filter="box(in)">
                                      <p:cBhvr>
                                        <p:cTn id="22" dur="500"/>
                                        <p:tgtEl>
                                          <p:spTgt spid="3175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1753"/>
                                        </p:tgtEl>
                                        <p:attrNameLst>
                                          <p:attrName>style.visibility</p:attrName>
                                        </p:attrNameLst>
                                      </p:cBhvr>
                                      <p:to>
                                        <p:strVal val="visible"/>
                                      </p:to>
                                    </p:set>
                                    <p:animEffect transition="in" filter="box(in)">
                                      <p:cBhvr>
                                        <p:cTn id="25" dur="500"/>
                                        <p:tgtEl>
                                          <p:spTgt spid="3175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1765"/>
                                        </p:tgtEl>
                                        <p:attrNameLst>
                                          <p:attrName>style.visibility</p:attrName>
                                        </p:attrNameLst>
                                      </p:cBhvr>
                                      <p:to>
                                        <p:strVal val="visible"/>
                                      </p:to>
                                    </p:set>
                                    <p:animEffect transition="in" filter="box(in)">
                                      <p:cBhvr>
                                        <p:cTn id="28" dur="500"/>
                                        <p:tgtEl>
                                          <p:spTgt spid="3176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1757"/>
                                        </p:tgtEl>
                                        <p:attrNameLst>
                                          <p:attrName>style.visibility</p:attrName>
                                        </p:attrNameLst>
                                      </p:cBhvr>
                                      <p:to>
                                        <p:strVal val="visible"/>
                                      </p:to>
                                    </p:set>
                                    <p:animEffect transition="in" filter="box(in)">
                                      <p:cBhvr>
                                        <p:cTn id="31" dur="500"/>
                                        <p:tgtEl>
                                          <p:spTgt spid="3175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1756"/>
                                        </p:tgtEl>
                                        <p:attrNameLst>
                                          <p:attrName>style.visibility</p:attrName>
                                        </p:attrNameLst>
                                      </p:cBhvr>
                                      <p:to>
                                        <p:strVal val="visible"/>
                                      </p:to>
                                    </p:set>
                                    <p:animEffect transition="in" filter="box(in)">
                                      <p:cBhvr>
                                        <p:cTn id="34" dur="500"/>
                                        <p:tgtEl>
                                          <p:spTgt spid="3175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1755"/>
                                        </p:tgtEl>
                                        <p:attrNameLst>
                                          <p:attrName>style.visibility</p:attrName>
                                        </p:attrNameLst>
                                      </p:cBhvr>
                                      <p:to>
                                        <p:strVal val="visible"/>
                                      </p:to>
                                    </p:set>
                                    <p:animEffect transition="in" filter="box(in)">
                                      <p:cBhvr>
                                        <p:cTn id="37" dur="500"/>
                                        <p:tgtEl>
                                          <p:spTgt spid="317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xit" presetSubtype="1" fill="hold" grpId="0" nodeType="clickEffect">
                                  <p:stCondLst>
                                    <p:cond delay="0"/>
                                  </p:stCondLst>
                                  <p:childTnLst>
                                    <p:animEffect transition="out" filter="wheel(1)">
                                      <p:cBhvr>
                                        <p:cTn id="41" dur="2000"/>
                                        <p:tgtEl>
                                          <p:spTgt spid="21519"/>
                                        </p:tgtEl>
                                      </p:cBhvr>
                                    </p:animEffect>
                                    <p:set>
                                      <p:cBhvr>
                                        <p:cTn id="42" dur="1" fill="hold">
                                          <p:stCondLst>
                                            <p:cond delay="1999"/>
                                          </p:stCondLst>
                                        </p:cTn>
                                        <p:tgtEl>
                                          <p:spTgt spid="2151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21519" grpId="0"/>
      <p:bldP spid="31765" grpId="0" animBg="1"/>
      <p:bldP spid="3176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8600" y="0"/>
            <a:ext cx="8915400" cy="1077913"/>
          </a:xfrm>
          <a:prstGeom prst="rect">
            <a:avLst/>
          </a:prstGeom>
          <a:noFill/>
          <a:ln w="9525">
            <a:noFill/>
            <a:miter lim="800000"/>
            <a:headEnd/>
            <a:tailEnd/>
          </a:ln>
        </p:spPr>
        <p:txBody>
          <a:bodyPr>
            <a:spAutoFit/>
          </a:bodyPr>
          <a:lstStyle/>
          <a:p>
            <a:pPr eaLnBrk="1" hangingPunct="1">
              <a:spcBef>
                <a:spcPct val="50000"/>
              </a:spcBef>
            </a:pPr>
            <a:r>
              <a:rPr lang="en-US" altLang="en-US" sz="3200" b="1" u="sng">
                <a:solidFill>
                  <a:srgbClr val="FF6600"/>
                </a:solidFill>
                <a:latin typeface="Times New Roman" pitchFamily="18" charset="0"/>
              </a:rPr>
              <a:t>HOẠT ĐỘNG 2: </a:t>
            </a:r>
            <a:r>
              <a:rPr lang="en-US" altLang="en-US" sz="3200" b="1">
                <a:solidFill>
                  <a:srgbClr val="000066"/>
                </a:solidFill>
                <a:latin typeface="Times New Roman" pitchFamily="18" charset="0"/>
              </a:rPr>
              <a:t>Vai trò của não, tủy sống và các dây thần kinh</a:t>
            </a:r>
            <a:endParaRPr lang="en-US" altLang="en-US" sz="3200" b="1">
              <a:solidFill>
                <a:schemeClr val="accent2"/>
              </a:solidFill>
              <a:latin typeface="Times New Roman" pitchFamily="18" charset="0"/>
            </a:endParaRPr>
          </a:p>
        </p:txBody>
      </p:sp>
      <p:sp>
        <p:nvSpPr>
          <p:cNvPr id="17" name="TextBox 16"/>
          <p:cNvSpPr txBox="1">
            <a:spLocks noChangeArrowheads="1"/>
          </p:cNvSpPr>
          <p:nvPr/>
        </p:nvSpPr>
        <p:spPr bwMode="auto">
          <a:xfrm>
            <a:off x="533400" y="3798888"/>
            <a:ext cx="8610600" cy="1077912"/>
          </a:xfrm>
          <a:prstGeom prst="rect">
            <a:avLst/>
          </a:prstGeom>
          <a:noFill/>
          <a:ln w="9525">
            <a:noFill/>
            <a:miter lim="800000"/>
            <a:headEnd/>
            <a:tailEnd/>
          </a:ln>
        </p:spPr>
        <p:txBody>
          <a:bodyPr>
            <a:spAutoFit/>
          </a:bodyPr>
          <a:lstStyle/>
          <a:p>
            <a:r>
              <a:rPr lang="en-US" altLang="en-US" sz="3200" b="1">
                <a:solidFill>
                  <a:srgbClr val="000099"/>
                </a:solidFill>
                <a:latin typeface="Times New Roman" pitchFamily="18" charset="0"/>
              </a:rPr>
              <a:t> </a:t>
            </a:r>
            <a:r>
              <a:rPr lang="en-US" altLang="en-US" sz="3200" b="1">
                <a:solidFill>
                  <a:srgbClr val="FF0000"/>
                </a:solidFill>
                <a:latin typeface="Times New Roman" pitchFamily="18" charset="0"/>
              </a:rPr>
              <a:t>? Não, tủy sống và các dây thần kinh có vai trò gì?</a:t>
            </a:r>
          </a:p>
        </p:txBody>
      </p:sp>
      <p:pic>
        <p:nvPicPr>
          <p:cNvPr id="18" name="Picture 17"/>
          <p:cNvPicPr>
            <a:picLocks noChangeAspect="1"/>
          </p:cNvPicPr>
          <p:nvPr/>
        </p:nvPicPr>
        <p:blipFill>
          <a:blip r:embed="rId2"/>
          <a:srcRect/>
          <a:stretch>
            <a:fillRect/>
          </a:stretch>
        </p:blipFill>
        <p:spPr bwMode="auto">
          <a:xfrm>
            <a:off x="762000" y="1447800"/>
            <a:ext cx="3200400"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fltVal val="0"/>
                                          </p:val>
                                        </p:tav>
                                        <p:tav tm="100000">
                                          <p:val>
                                            <p:strVal val="#ppt_w"/>
                                          </p:val>
                                        </p:tav>
                                      </p:tavLst>
                                    </p:anim>
                                    <p:anim calcmode="lin" valueType="num">
                                      <p:cBhvr>
                                        <p:cTn id="17" dur="1000" fill="hold"/>
                                        <p:tgtEl>
                                          <p:spTgt spid="17"/>
                                        </p:tgtEl>
                                        <p:attrNameLst>
                                          <p:attrName>ppt_h</p:attrName>
                                        </p:attrNameLst>
                                      </p:cBhvr>
                                      <p:tavLst>
                                        <p:tav tm="0">
                                          <p:val>
                                            <p:fltVal val="0"/>
                                          </p:val>
                                        </p:tav>
                                        <p:tav tm="100000">
                                          <p:val>
                                            <p:strVal val="#ppt_h"/>
                                          </p:val>
                                        </p:tav>
                                      </p:tavLst>
                                    </p:anim>
                                    <p:anim calcmode="lin" valueType="num">
                                      <p:cBhvr>
                                        <p:cTn id="18" dur="1000" fill="hold"/>
                                        <p:tgtEl>
                                          <p:spTgt spid="17"/>
                                        </p:tgtEl>
                                        <p:attrNameLst>
                                          <p:attrName>style.rotation</p:attrName>
                                        </p:attrNameLst>
                                      </p:cBhvr>
                                      <p:tavLst>
                                        <p:tav tm="0">
                                          <p:val>
                                            <p:fltVal val="90"/>
                                          </p:val>
                                        </p:tav>
                                        <p:tav tm="100000">
                                          <p:val>
                                            <p:fltVal val="0"/>
                                          </p:val>
                                        </p:tav>
                                      </p:tavLst>
                                    </p:anim>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endParaRPr lang="en-US" altLang="en-US" smtClean="0">
              <a:solidFill>
                <a:schemeClr val="tx1">
                  <a:lumMod val="75000"/>
                  <a:lumOff val="25000"/>
                </a:schemeClr>
              </a:solidFill>
            </a:endParaRPr>
          </a:p>
        </p:txBody>
      </p:sp>
      <p:sp>
        <p:nvSpPr>
          <p:cNvPr id="19459" name="Rectangle 3"/>
          <p:cNvSpPr>
            <a:spLocks noGrp="1" noChangeArrowheads="1"/>
          </p:cNvSpPr>
          <p:nvPr>
            <p:ph idx="1"/>
          </p:nvPr>
        </p:nvSpPr>
        <p:spPr/>
        <p:txBody>
          <a:bodyPr/>
          <a:lstStyle/>
          <a:p>
            <a:pPr eaLnBrk="1" hangingPunct="1"/>
            <a:endParaRPr lang="en-US" altLang="en-US" smtClean="0"/>
          </a:p>
        </p:txBody>
      </p:sp>
      <p:pic>
        <p:nvPicPr>
          <p:cNvPr id="19460" name="Picture 4" descr="A009"/>
          <p:cNvPicPr>
            <a:picLocks noChangeAspect="1" noChangeArrowheads="1"/>
          </p:cNvPicPr>
          <p:nvPr/>
        </p:nvPicPr>
        <p:blipFill>
          <a:blip r:embed="rId3"/>
          <a:srcRect/>
          <a:stretch>
            <a:fillRect/>
          </a:stretch>
        </p:blipFill>
        <p:spPr bwMode="auto">
          <a:xfrm>
            <a:off x="-1600200" y="-762000"/>
            <a:ext cx="12192000" cy="9753600"/>
          </a:xfrm>
          <a:prstGeom prst="rect">
            <a:avLst/>
          </a:prstGeom>
          <a:noFill/>
          <a:ln w="9525">
            <a:noFill/>
            <a:miter lim="800000"/>
            <a:headEnd/>
            <a:tailEnd/>
          </a:ln>
        </p:spPr>
      </p:pic>
      <p:pic>
        <p:nvPicPr>
          <p:cNvPr id="19461" name="Picture 5" descr="b1"/>
          <p:cNvPicPr>
            <a:picLocks noChangeAspect="1" noChangeArrowheads="1"/>
          </p:cNvPicPr>
          <p:nvPr/>
        </p:nvPicPr>
        <p:blipFill>
          <a:blip r:embed="rId4" cstate="print"/>
          <a:srcRect/>
          <a:stretch>
            <a:fillRect/>
          </a:stretch>
        </p:blipFill>
        <p:spPr bwMode="auto">
          <a:xfrm>
            <a:off x="-381000" y="0"/>
            <a:ext cx="5054600" cy="6858000"/>
          </a:xfrm>
          <a:prstGeom prst="rect">
            <a:avLst/>
          </a:prstGeom>
          <a:noFill/>
          <a:ln w="9525">
            <a:noFill/>
            <a:miter lim="800000"/>
            <a:headEnd/>
            <a:tailEnd/>
          </a:ln>
        </p:spPr>
      </p:pic>
      <p:sp>
        <p:nvSpPr>
          <p:cNvPr id="19462" name="Line 7"/>
          <p:cNvSpPr>
            <a:spLocks noChangeShapeType="1"/>
          </p:cNvSpPr>
          <p:nvPr/>
        </p:nvSpPr>
        <p:spPr bwMode="auto">
          <a:xfrm flipH="1">
            <a:off x="2895600" y="762000"/>
            <a:ext cx="1600200" cy="0"/>
          </a:xfrm>
          <a:prstGeom prst="line">
            <a:avLst/>
          </a:prstGeom>
          <a:noFill/>
          <a:ln w="9525">
            <a:solidFill>
              <a:schemeClr val="tx1"/>
            </a:solidFill>
            <a:round/>
            <a:headEnd/>
            <a:tailEnd type="triangle" w="med" len="med"/>
          </a:ln>
          <a:effectLst/>
        </p:spPr>
        <p:txBody>
          <a:bodyPr/>
          <a:lstStyle/>
          <a:p>
            <a:endParaRPr lang="en-US"/>
          </a:p>
        </p:txBody>
      </p:sp>
      <p:sp>
        <p:nvSpPr>
          <p:cNvPr id="19463" name="Line 8"/>
          <p:cNvSpPr>
            <a:spLocks noChangeShapeType="1"/>
          </p:cNvSpPr>
          <p:nvPr/>
        </p:nvSpPr>
        <p:spPr bwMode="auto">
          <a:xfrm flipH="1">
            <a:off x="2819400" y="685800"/>
            <a:ext cx="1752600" cy="1752600"/>
          </a:xfrm>
          <a:prstGeom prst="line">
            <a:avLst/>
          </a:prstGeom>
          <a:noFill/>
          <a:ln w="9525">
            <a:solidFill>
              <a:schemeClr val="tx1"/>
            </a:solidFill>
            <a:round/>
            <a:headEnd/>
            <a:tailEnd type="triangle" w="med" len="med"/>
          </a:ln>
          <a:effectLst/>
        </p:spPr>
        <p:txBody>
          <a:bodyPr/>
          <a:lstStyle/>
          <a:p>
            <a:endParaRPr lang="en-US"/>
          </a:p>
        </p:txBody>
      </p:sp>
      <p:sp>
        <p:nvSpPr>
          <p:cNvPr id="40969" name="Text Box 9"/>
          <p:cNvSpPr txBox="1">
            <a:spLocks noChangeArrowheads="1"/>
          </p:cNvSpPr>
          <p:nvPr/>
        </p:nvSpPr>
        <p:spPr bwMode="auto">
          <a:xfrm>
            <a:off x="4724400" y="304800"/>
            <a:ext cx="3810000" cy="1816100"/>
          </a:xfrm>
          <a:prstGeom prst="rect">
            <a:avLst/>
          </a:prstGeom>
          <a:solidFill>
            <a:srgbClr val="FFFF99"/>
          </a:solidFill>
          <a:ln w="9525">
            <a:noFill/>
            <a:miter lim="800000"/>
            <a:headEnd/>
            <a:tailEnd/>
          </a:ln>
          <a:effectLst/>
        </p:spPr>
        <p:txBody>
          <a:bodyPr>
            <a:spAutoFit/>
          </a:bodyPr>
          <a:lstStyle/>
          <a:p>
            <a:pPr eaLnBrk="1" hangingPunct="1">
              <a:spcBef>
                <a:spcPct val="50000"/>
              </a:spcBef>
            </a:pPr>
            <a:r>
              <a:rPr lang="vi-VN" altLang="en-US" sz="2800" b="1">
                <a:solidFill>
                  <a:srgbClr val="000099"/>
                </a:solidFill>
                <a:latin typeface="Times New Roman" pitchFamily="18" charset="0"/>
              </a:rPr>
              <a:t>Não và tủy sống là trung ương thần kinh điều khiển mọi hoạt động của cơ thể</a:t>
            </a:r>
          </a:p>
        </p:txBody>
      </p:sp>
      <p:sp>
        <p:nvSpPr>
          <p:cNvPr id="40970" name="AutoShape 10"/>
          <p:cNvSpPr>
            <a:spLocks noChangeArrowheads="1"/>
          </p:cNvSpPr>
          <p:nvPr/>
        </p:nvSpPr>
        <p:spPr bwMode="auto">
          <a:xfrm>
            <a:off x="4114800" y="2057400"/>
            <a:ext cx="4648200" cy="3505200"/>
          </a:xfrm>
          <a:prstGeom prst="wedgeRoundRectCallout">
            <a:avLst>
              <a:gd name="adj1" fmla="val -64310"/>
              <a:gd name="adj2" fmla="val -7171"/>
              <a:gd name="adj3" fmla="val 16667"/>
            </a:avLst>
          </a:prstGeom>
          <a:solidFill>
            <a:srgbClr val="FFFF99"/>
          </a:solidFill>
          <a:ln w="9525">
            <a:solidFill>
              <a:schemeClr val="tx1"/>
            </a:solidFill>
            <a:miter lim="800000"/>
            <a:headEnd/>
            <a:tailEnd/>
          </a:ln>
          <a:effectLst/>
        </p:spPr>
        <p:txBody>
          <a:bodyPr/>
          <a:lstStyle/>
          <a:p>
            <a:pPr algn="ctr" eaLnBrk="1" hangingPunct="1"/>
            <a:endParaRPr lang="en-US" altLang="en-US" sz="1800">
              <a:solidFill>
                <a:schemeClr val="tx1"/>
              </a:solidFill>
            </a:endParaRPr>
          </a:p>
        </p:txBody>
      </p:sp>
      <p:sp>
        <p:nvSpPr>
          <p:cNvPr id="40971" name="Text Box 11"/>
          <p:cNvSpPr txBox="1">
            <a:spLocks noChangeArrowheads="1"/>
          </p:cNvSpPr>
          <p:nvPr/>
        </p:nvSpPr>
        <p:spPr bwMode="auto">
          <a:xfrm>
            <a:off x="4038600" y="2133600"/>
            <a:ext cx="4648200" cy="3108325"/>
          </a:xfrm>
          <a:prstGeom prst="rect">
            <a:avLst/>
          </a:prstGeom>
          <a:noFill/>
          <a:ln w="9525">
            <a:noFill/>
            <a:miter lim="800000"/>
            <a:headEnd/>
            <a:tailEnd/>
          </a:ln>
          <a:effectLst/>
        </p:spPr>
        <p:txBody>
          <a:bodyPr>
            <a:spAutoFit/>
          </a:bodyPr>
          <a:lstStyle/>
          <a:p>
            <a:pPr eaLnBrk="1" hangingPunct="1">
              <a:spcBef>
                <a:spcPct val="50000"/>
              </a:spcBef>
            </a:pPr>
            <a:r>
              <a:rPr lang="en-US" altLang="en-US" sz="2800" b="1">
                <a:solidFill>
                  <a:srgbClr val="000099"/>
                </a:solidFill>
                <a:latin typeface="Times New Roman" pitchFamily="18" charset="0"/>
              </a:rPr>
              <a:t>Một số dây thần kinh dẫn luồng thần kinh nhận được từ các cơ quan của cơ thể về não hoặc tủy sống. Một số dây thần kinh khác lại dẫn luồng thần kinh từ não hoặc tủy sống đến các cơ quan.</a:t>
            </a:r>
            <a:endParaRPr lang="vi-VN" altLang="en-US" sz="2800" b="1">
              <a:solidFill>
                <a:srgbClr val="000099"/>
              </a:solidFill>
              <a:latin typeface="Times New Roman" pitchFamily="18" charset="0"/>
            </a:endParaRPr>
          </a:p>
        </p:txBody>
      </p:sp>
      <p:sp>
        <p:nvSpPr>
          <p:cNvPr id="19467" name="Rectangle 12"/>
          <p:cNvSpPr>
            <a:spLocks noRot="1" noChangeArrowheads="1"/>
          </p:cNvSpPr>
          <p:nvPr/>
        </p:nvSpPr>
        <p:spPr bwMode="auto">
          <a:xfrm>
            <a:off x="609600" y="427038"/>
            <a:ext cx="8229600" cy="1143000"/>
          </a:xfrm>
          <a:prstGeom prst="rect">
            <a:avLst/>
          </a:prstGeom>
          <a:noFill/>
          <a:ln w="9525">
            <a:noFill/>
            <a:miter lim="800000"/>
            <a:headEnd/>
            <a:tailEnd/>
          </a:ln>
          <a:effectLst/>
        </p:spPr>
        <p:txBody>
          <a:bodyPr anchor="ctr"/>
          <a:lstStyle/>
          <a:p>
            <a:pPr algn="ctr" eaLnBrk="1" hangingPunct="1"/>
            <a:endParaRPr lang="en-US" altLang="en-US" sz="4400">
              <a:solidFill>
                <a:schemeClr val="tx2"/>
              </a:solidFill>
            </a:endParaRPr>
          </a:p>
        </p:txBody>
      </p:sp>
      <p:cxnSp>
        <p:nvCxnSpPr>
          <p:cNvPr id="3" name="Straight Connector 2"/>
          <p:cNvCxnSpPr/>
          <p:nvPr/>
        </p:nvCxnSpPr>
        <p:spPr>
          <a:xfrm>
            <a:off x="4876800" y="1143000"/>
            <a:ext cx="3124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6069013" y="1143000"/>
            <a:ext cx="26987"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14800" y="3048000"/>
            <a:ext cx="2286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114800" y="4724400"/>
            <a:ext cx="2286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barn(inVertical)">
                                      <p:cBhvr>
                                        <p:cTn id="7" dur="500"/>
                                        <p:tgtEl>
                                          <p:spTgt spid="40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0970"/>
                                        </p:tgtEl>
                                        <p:attrNameLst>
                                          <p:attrName>style.visibility</p:attrName>
                                        </p:attrNameLst>
                                      </p:cBhvr>
                                      <p:to>
                                        <p:strVal val="visible"/>
                                      </p:to>
                                    </p:set>
                                    <p:animEffect transition="in" filter="wipe(down)">
                                      <p:cBhvr>
                                        <p:cTn id="18" dur="580">
                                          <p:stCondLst>
                                            <p:cond delay="0"/>
                                          </p:stCondLst>
                                        </p:cTn>
                                        <p:tgtEl>
                                          <p:spTgt spid="40970"/>
                                        </p:tgtEl>
                                      </p:cBhvr>
                                    </p:animEffect>
                                    <p:anim calcmode="lin" valueType="num">
                                      <p:cBhvr>
                                        <p:cTn id="19" dur="1822" tmFilter="0,0; 0.14,0.36; 0.43,0.73; 0.71,0.91; 1.0,1.0">
                                          <p:stCondLst>
                                            <p:cond delay="0"/>
                                          </p:stCondLst>
                                        </p:cTn>
                                        <p:tgtEl>
                                          <p:spTgt spid="4097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097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097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097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0970"/>
                                        </p:tgtEl>
                                        <p:attrNameLst>
                                          <p:attrName>ppt_y</p:attrName>
                                        </p:attrNameLst>
                                      </p:cBhvr>
                                      <p:tavLst>
                                        <p:tav tm="0" fmla="#ppt_y-sin(pi*$)/81">
                                          <p:val>
                                            <p:fltVal val="0"/>
                                          </p:val>
                                        </p:tav>
                                        <p:tav tm="100000">
                                          <p:val>
                                            <p:fltVal val="1"/>
                                          </p:val>
                                        </p:tav>
                                      </p:tavLst>
                                    </p:anim>
                                    <p:animScale>
                                      <p:cBhvr>
                                        <p:cTn id="24" dur="26">
                                          <p:stCondLst>
                                            <p:cond delay="650"/>
                                          </p:stCondLst>
                                        </p:cTn>
                                        <p:tgtEl>
                                          <p:spTgt spid="40970"/>
                                        </p:tgtEl>
                                      </p:cBhvr>
                                      <p:to x="100000" y="60000"/>
                                    </p:animScale>
                                    <p:animScale>
                                      <p:cBhvr>
                                        <p:cTn id="25" dur="166" decel="50000">
                                          <p:stCondLst>
                                            <p:cond delay="676"/>
                                          </p:stCondLst>
                                        </p:cTn>
                                        <p:tgtEl>
                                          <p:spTgt spid="40970"/>
                                        </p:tgtEl>
                                      </p:cBhvr>
                                      <p:to x="100000" y="100000"/>
                                    </p:animScale>
                                    <p:animScale>
                                      <p:cBhvr>
                                        <p:cTn id="26" dur="26">
                                          <p:stCondLst>
                                            <p:cond delay="1312"/>
                                          </p:stCondLst>
                                        </p:cTn>
                                        <p:tgtEl>
                                          <p:spTgt spid="40970"/>
                                        </p:tgtEl>
                                      </p:cBhvr>
                                      <p:to x="100000" y="80000"/>
                                    </p:animScale>
                                    <p:animScale>
                                      <p:cBhvr>
                                        <p:cTn id="27" dur="166" decel="50000">
                                          <p:stCondLst>
                                            <p:cond delay="1338"/>
                                          </p:stCondLst>
                                        </p:cTn>
                                        <p:tgtEl>
                                          <p:spTgt spid="40970"/>
                                        </p:tgtEl>
                                      </p:cBhvr>
                                      <p:to x="100000" y="100000"/>
                                    </p:animScale>
                                    <p:animScale>
                                      <p:cBhvr>
                                        <p:cTn id="28" dur="26">
                                          <p:stCondLst>
                                            <p:cond delay="1642"/>
                                          </p:stCondLst>
                                        </p:cTn>
                                        <p:tgtEl>
                                          <p:spTgt spid="40970"/>
                                        </p:tgtEl>
                                      </p:cBhvr>
                                      <p:to x="100000" y="90000"/>
                                    </p:animScale>
                                    <p:animScale>
                                      <p:cBhvr>
                                        <p:cTn id="29" dur="166" decel="50000">
                                          <p:stCondLst>
                                            <p:cond delay="1668"/>
                                          </p:stCondLst>
                                        </p:cTn>
                                        <p:tgtEl>
                                          <p:spTgt spid="40970"/>
                                        </p:tgtEl>
                                      </p:cBhvr>
                                      <p:to x="100000" y="100000"/>
                                    </p:animScale>
                                    <p:animScale>
                                      <p:cBhvr>
                                        <p:cTn id="30" dur="26">
                                          <p:stCondLst>
                                            <p:cond delay="1808"/>
                                          </p:stCondLst>
                                        </p:cTn>
                                        <p:tgtEl>
                                          <p:spTgt spid="40970"/>
                                        </p:tgtEl>
                                      </p:cBhvr>
                                      <p:to x="100000" y="95000"/>
                                    </p:animScale>
                                    <p:animScale>
                                      <p:cBhvr>
                                        <p:cTn id="31" dur="166" decel="50000">
                                          <p:stCondLst>
                                            <p:cond delay="1834"/>
                                          </p:stCondLst>
                                        </p:cTn>
                                        <p:tgtEl>
                                          <p:spTgt spid="40970"/>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40971"/>
                                        </p:tgtEl>
                                        <p:attrNameLst>
                                          <p:attrName>style.visibility</p:attrName>
                                        </p:attrNameLst>
                                      </p:cBhvr>
                                      <p:to>
                                        <p:strVal val="visible"/>
                                      </p:to>
                                    </p:set>
                                    <p:animEffect transition="in" filter="wipe(down)">
                                      <p:cBhvr>
                                        <p:cTn id="34" dur="580">
                                          <p:stCondLst>
                                            <p:cond delay="0"/>
                                          </p:stCondLst>
                                        </p:cTn>
                                        <p:tgtEl>
                                          <p:spTgt spid="40971"/>
                                        </p:tgtEl>
                                      </p:cBhvr>
                                    </p:animEffect>
                                    <p:anim calcmode="lin" valueType="num">
                                      <p:cBhvr>
                                        <p:cTn id="35" dur="1822" tmFilter="0,0; 0.14,0.36; 0.43,0.73; 0.71,0.91; 1.0,1.0">
                                          <p:stCondLst>
                                            <p:cond delay="0"/>
                                          </p:stCondLst>
                                        </p:cTn>
                                        <p:tgtEl>
                                          <p:spTgt spid="4097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097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097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097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0971"/>
                                        </p:tgtEl>
                                        <p:attrNameLst>
                                          <p:attrName>ppt_y</p:attrName>
                                        </p:attrNameLst>
                                      </p:cBhvr>
                                      <p:tavLst>
                                        <p:tav tm="0" fmla="#ppt_y-sin(pi*$)/81">
                                          <p:val>
                                            <p:fltVal val="0"/>
                                          </p:val>
                                        </p:tav>
                                        <p:tav tm="100000">
                                          <p:val>
                                            <p:fltVal val="1"/>
                                          </p:val>
                                        </p:tav>
                                      </p:tavLst>
                                    </p:anim>
                                    <p:animScale>
                                      <p:cBhvr>
                                        <p:cTn id="40" dur="26">
                                          <p:stCondLst>
                                            <p:cond delay="650"/>
                                          </p:stCondLst>
                                        </p:cTn>
                                        <p:tgtEl>
                                          <p:spTgt spid="40971"/>
                                        </p:tgtEl>
                                      </p:cBhvr>
                                      <p:to x="100000" y="60000"/>
                                    </p:animScale>
                                    <p:animScale>
                                      <p:cBhvr>
                                        <p:cTn id="41" dur="166" decel="50000">
                                          <p:stCondLst>
                                            <p:cond delay="676"/>
                                          </p:stCondLst>
                                        </p:cTn>
                                        <p:tgtEl>
                                          <p:spTgt spid="40971"/>
                                        </p:tgtEl>
                                      </p:cBhvr>
                                      <p:to x="100000" y="100000"/>
                                    </p:animScale>
                                    <p:animScale>
                                      <p:cBhvr>
                                        <p:cTn id="42" dur="26">
                                          <p:stCondLst>
                                            <p:cond delay="1312"/>
                                          </p:stCondLst>
                                        </p:cTn>
                                        <p:tgtEl>
                                          <p:spTgt spid="40971"/>
                                        </p:tgtEl>
                                      </p:cBhvr>
                                      <p:to x="100000" y="80000"/>
                                    </p:animScale>
                                    <p:animScale>
                                      <p:cBhvr>
                                        <p:cTn id="43" dur="166" decel="50000">
                                          <p:stCondLst>
                                            <p:cond delay="1338"/>
                                          </p:stCondLst>
                                        </p:cTn>
                                        <p:tgtEl>
                                          <p:spTgt spid="40971"/>
                                        </p:tgtEl>
                                      </p:cBhvr>
                                      <p:to x="100000" y="100000"/>
                                    </p:animScale>
                                    <p:animScale>
                                      <p:cBhvr>
                                        <p:cTn id="44" dur="26">
                                          <p:stCondLst>
                                            <p:cond delay="1642"/>
                                          </p:stCondLst>
                                        </p:cTn>
                                        <p:tgtEl>
                                          <p:spTgt spid="40971"/>
                                        </p:tgtEl>
                                      </p:cBhvr>
                                      <p:to x="100000" y="90000"/>
                                    </p:animScale>
                                    <p:animScale>
                                      <p:cBhvr>
                                        <p:cTn id="45" dur="166" decel="50000">
                                          <p:stCondLst>
                                            <p:cond delay="1668"/>
                                          </p:stCondLst>
                                        </p:cTn>
                                        <p:tgtEl>
                                          <p:spTgt spid="40971"/>
                                        </p:tgtEl>
                                      </p:cBhvr>
                                      <p:to x="100000" y="100000"/>
                                    </p:animScale>
                                    <p:animScale>
                                      <p:cBhvr>
                                        <p:cTn id="46" dur="26">
                                          <p:stCondLst>
                                            <p:cond delay="1808"/>
                                          </p:stCondLst>
                                        </p:cTn>
                                        <p:tgtEl>
                                          <p:spTgt spid="40971"/>
                                        </p:tgtEl>
                                      </p:cBhvr>
                                      <p:to x="100000" y="95000"/>
                                    </p:animScale>
                                    <p:animScale>
                                      <p:cBhvr>
                                        <p:cTn id="47" dur="166" decel="50000">
                                          <p:stCondLst>
                                            <p:cond delay="1834"/>
                                          </p:stCondLst>
                                        </p:cTn>
                                        <p:tgtEl>
                                          <p:spTgt spid="40971"/>
                                        </p:tgtEl>
                                      </p:cBhvr>
                                      <p:to x="100000" y="100000"/>
                                    </p:animScale>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22" presetClass="entr" presetSubtype="4"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nimBg="1"/>
      <p:bldP spid="40970" grpId="0" animBg="1"/>
      <p:bldP spid="409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p:cNvSpPr>
            <a:spLocks noChangeArrowheads="1"/>
          </p:cNvSpPr>
          <p:nvPr/>
        </p:nvSpPr>
        <p:spPr bwMode="auto">
          <a:xfrm>
            <a:off x="990600" y="0"/>
            <a:ext cx="7924800" cy="5791200"/>
          </a:xfrm>
          <a:prstGeom prst="cloudCallout">
            <a:avLst>
              <a:gd name="adj1" fmla="val -39505"/>
              <a:gd name="adj2" fmla="val 49282"/>
            </a:avLst>
          </a:prstGeom>
          <a:solidFill>
            <a:schemeClr val="tx1"/>
          </a:solidFill>
          <a:ln w="9525">
            <a:solidFill>
              <a:schemeClr val="tx1"/>
            </a:solidFill>
            <a:round/>
            <a:headEnd/>
            <a:tailEnd/>
          </a:ln>
          <a:effectLst/>
        </p:spPr>
        <p:txBody>
          <a:bodyPr/>
          <a:lstStyle/>
          <a:p>
            <a:pPr algn="ctr" eaLnBrk="1" hangingPunct="1"/>
            <a:endParaRPr lang="en-US" altLang="en-US" sz="1800">
              <a:solidFill>
                <a:schemeClr val="tx1"/>
              </a:solidFill>
            </a:endParaRPr>
          </a:p>
        </p:txBody>
      </p:sp>
      <p:sp>
        <p:nvSpPr>
          <p:cNvPr id="20483" name="Text Box 7"/>
          <p:cNvSpPr txBox="1">
            <a:spLocks noChangeArrowheads="1"/>
          </p:cNvSpPr>
          <p:nvPr/>
        </p:nvSpPr>
        <p:spPr bwMode="auto">
          <a:xfrm>
            <a:off x="2438400" y="1524000"/>
            <a:ext cx="5029200" cy="1816100"/>
          </a:xfrm>
          <a:prstGeom prst="rect">
            <a:avLst/>
          </a:prstGeom>
          <a:noFill/>
          <a:ln w="9525">
            <a:noFill/>
            <a:miter lim="800000"/>
            <a:headEnd/>
            <a:tailEnd/>
          </a:ln>
          <a:effectLst/>
        </p:spPr>
        <p:txBody>
          <a:bodyPr>
            <a:spAutoFit/>
          </a:bodyPr>
          <a:lstStyle/>
          <a:p>
            <a:pPr eaLnBrk="1" hangingPunct="1">
              <a:spcBef>
                <a:spcPct val="50000"/>
              </a:spcBef>
            </a:pPr>
            <a:r>
              <a:rPr lang="en-US" altLang="en-US" sz="2800">
                <a:solidFill>
                  <a:srgbClr val="0000CC"/>
                </a:solidFill>
                <a:latin typeface="Times New Roman" pitchFamily="18" charset="0"/>
              </a:rPr>
              <a:t>            Các con thử đoán xem điều gì xảy ra nếu một trong các bộ phận của cơ quan thần kinh bị tổn thương?</a:t>
            </a:r>
          </a:p>
        </p:txBody>
      </p:sp>
      <p:sp>
        <p:nvSpPr>
          <p:cNvPr id="46089" name="Text Box 9"/>
          <p:cNvSpPr txBox="1">
            <a:spLocks noChangeArrowheads="1"/>
          </p:cNvSpPr>
          <p:nvPr/>
        </p:nvSpPr>
        <p:spPr bwMode="auto">
          <a:xfrm>
            <a:off x="1905000" y="1219200"/>
            <a:ext cx="5776913" cy="3108325"/>
          </a:xfrm>
          <a:prstGeom prst="rect">
            <a:avLst/>
          </a:prstGeom>
          <a:solidFill>
            <a:srgbClr val="99CCFF"/>
          </a:solidFill>
          <a:ln w="9525">
            <a:solidFill>
              <a:srgbClr val="D60093"/>
            </a:solidFill>
            <a:miter lim="800000"/>
            <a:headEnd/>
            <a:tailEnd/>
          </a:ln>
          <a:effectLst/>
        </p:spPr>
        <p:txBody>
          <a:bodyPr>
            <a:spAutoFit/>
          </a:bodyPr>
          <a:lstStyle/>
          <a:p>
            <a:pPr eaLnBrk="1" hangingPunct="1">
              <a:spcBef>
                <a:spcPct val="50000"/>
              </a:spcBef>
            </a:pPr>
            <a:r>
              <a:rPr lang="en-US" altLang="en-US" sz="2800">
                <a:solidFill>
                  <a:srgbClr val="FF0000"/>
                </a:solidFill>
                <a:latin typeface="Times New Roman" pitchFamily="18" charset="0"/>
              </a:rPr>
              <a:t>        Nếu một trong các bộ phận của cơ quan thần kinh bị tổn thương thì cơ thể sẽ không hoạt động được hoặc hoạt động không bình thường, không tốt với sức khỏe. Vì thế chúng ta cần giữ gìn và bảo vệ cơ quan thần kinh để cho chúng luôn khỏe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box(in)">
                                      <p:cBhvr>
                                        <p:cTn id="7"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6"/>
          <p:cNvSpPr>
            <a:spLocks noChangeArrowheads="1"/>
          </p:cNvSpPr>
          <p:nvPr/>
        </p:nvSpPr>
        <p:spPr bwMode="auto">
          <a:xfrm>
            <a:off x="1981200" y="0"/>
            <a:ext cx="4953000" cy="1524000"/>
          </a:xfrm>
          <a:prstGeom prst="cloudCallout">
            <a:avLst>
              <a:gd name="adj1" fmla="val -86861"/>
              <a:gd name="adj2" fmla="val 115731"/>
            </a:avLst>
          </a:prstGeom>
          <a:solidFill>
            <a:srgbClr val="FFFFFF"/>
          </a:solidFill>
          <a:ln w="9525">
            <a:solidFill>
              <a:schemeClr val="tx1"/>
            </a:solidFill>
            <a:round/>
            <a:headEnd/>
            <a:tailEnd/>
          </a:ln>
          <a:effectLst/>
        </p:spPr>
        <p:txBody>
          <a:bodyPr/>
          <a:lstStyle/>
          <a:p>
            <a:pPr algn="ctr" eaLnBrk="1" hangingPunct="1"/>
            <a:endParaRPr lang="en-US" altLang="en-US" sz="1800">
              <a:solidFill>
                <a:schemeClr val="tx1"/>
              </a:solidFill>
            </a:endParaRPr>
          </a:p>
        </p:txBody>
      </p:sp>
      <p:sp>
        <p:nvSpPr>
          <p:cNvPr id="21507" name="Text Box 7"/>
          <p:cNvSpPr txBox="1">
            <a:spLocks noChangeArrowheads="1"/>
          </p:cNvSpPr>
          <p:nvPr/>
        </p:nvSpPr>
        <p:spPr bwMode="auto">
          <a:xfrm>
            <a:off x="2438400" y="304800"/>
            <a:ext cx="3810000" cy="762000"/>
          </a:xfrm>
          <a:prstGeom prst="rect">
            <a:avLst/>
          </a:prstGeom>
          <a:noFill/>
          <a:ln w="9525">
            <a:noFill/>
            <a:miter lim="800000"/>
            <a:headEnd/>
            <a:tailEnd/>
          </a:ln>
          <a:effectLst/>
        </p:spPr>
        <p:txBody>
          <a:bodyPr>
            <a:spAutoFit/>
          </a:bodyPr>
          <a:lstStyle/>
          <a:p>
            <a:pPr algn="ctr" eaLnBrk="1" hangingPunct="1">
              <a:spcBef>
                <a:spcPct val="50000"/>
              </a:spcBef>
            </a:pPr>
            <a:r>
              <a:rPr lang="en-US" altLang="en-US" sz="4400" i="1">
                <a:solidFill>
                  <a:srgbClr val="FF0000"/>
                </a:solidFill>
                <a:latin typeface="Times New Roman" pitchFamily="18" charset="0"/>
              </a:rPr>
              <a:t>Trò chơi</a:t>
            </a:r>
          </a:p>
        </p:txBody>
      </p:sp>
      <p:sp>
        <p:nvSpPr>
          <p:cNvPr id="56328" name="Text Box 8"/>
          <p:cNvSpPr txBox="1">
            <a:spLocks noChangeArrowheads="1"/>
          </p:cNvSpPr>
          <p:nvPr/>
        </p:nvSpPr>
        <p:spPr bwMode="auto">
          <a:xfrm>
            <a:off x="762000" y="1600200"/>
            <a:ext cx="7772400" cy="823913"/>
          </a:xfrm>
          <a:prstGeom prst="rect">
            <a:avLst/>
          </a:prstGeom>
          <a:noFill/>
          <a:ln w="9525">
            <a:noFill/>
            <a:miter lim="800000"/>
            <a:headEnd/>
            <a:tailEnd/>
          </a:ln>
          <a:effectLst/>
        </p:spPr>
        <p:txBody>
          <a:bodyPr>
            <a:spAutoFit/>
          </a:bodyPr>
          <a:lstStyle/>
          <a:p>
            <a:pPr algn="ctr" eaLnBrk="1" hangingPunct="1">
              <a:spcBef>
                <a:spcPct val="50000"/>
              </a:spcBef>
            </a:pPr>
            <a:r>
              <a:rPr lang="en-US" altLang="en-US" sz="4800" b="1">
                <a:solidFill>
                  <a:srgbClr val="009900"/>
                </a:solidFill>
                <a:latin typeface="Times New Roman" pitchFamily="18" charset="0"/>
              </a:rPr>
              <a:t>TIẾP SỨC</a:t>
            </a:r>
          </a:p>
        </p:txBody>
      </p:sp>
      <p:sp>
        <p:nvSpPr>
          <p:cNvPr id="56329" name="Text Box 9"/>
          <p:cNvSpPr txBox="1">
            <a:spLocks noChangeArrowheads="1"/>
          </p:cNvSpPr>
          <p:nvPr/>
        </p:nvSpPr>
        <p:spPr bwMode="auto">
          <a:xfrm>
            <a:off x="228600" y="2819400"/>
            <a:ext cx="8763000" cy="3722688"/>
          </a:xfrm>
          <a:prstGeom prst="rect">
            <a:avLst/>
          </a:prstGeom>
          <a:noFill/>
          <a:ln w="9525">
            <a:noFill/>
            <a:miter lim="800000"/>
            <a:headEnd/>
            <a:tailEnd/>
          </a:ln>
          <a:effectLst/>
        </p:spPr>
        <p:txBody>
          <a:bodyPr>
            <a:spAutoFit/>
          </a:bodyPr>
          <a:lstStyle/>
          <a:p>
            <a:pPr eaLnBrk="1" hangingPunct="1">
              <a:spcBef>
                <a:spcPct val="50000"/>
              </a:spcBef>
            </a:pPr>
            <a:r>
              <a:rPr lang="en-US" altLang="en-US" sz="2800" b="1" u="sng">
                <a:solidFill>
                  <a:schemeClr val="tx1"/>
                </a:solidFill>
                <a:latin typeface="Times New Roman" pitchFamily="18" charset="0"/>
              </a:rPr>
              <a:t>Cách chơi</a:t>
            </a:r>
            <a:r>
              <a:rPr lang="en-US" altLang="en-US" sz="2800">
                <a:solidFill>
                  <a:schemeClr val="tx1"/>
                </a:solidFill>
                <a:latin typeface="Times New Roman" pitchFamily="18" charset="0"/>
              </a:rPr>
              <a:t>: Mỗi đội 3 bạn chơi. Khi có hiệu lệnh “ bắt đầu”, lần lượt từng bạn lên chọn tên một bộ phận của cơ quan thần kinh trong số 5 thẻ từ đã cho và gắn vào đúng vị trí trên hình vẽ. </a:t>
            </a:r>
          </a:p>
          <a:p>
            <a:pPr eaLnBrk="1" hangingPunct="1">
              <a:spcBef>
                <a:spcPct val="50000"/>
              </a:spcBef>
            </a:pPr>
            <a:r>
              <a:rPr lang="en-US" altLang="en-US" sz="2800" b="1" u="sng">
                <a:solidFill>
                  <a:schemeClr val="tx1"/>
                </a:solidFill>
                <a:latin typeface="Times New Roman" pitchFamily="18" charset="0"/>
              </a:rPr>
              <a:t>Luật chơi</a:t>
            </a:r>
            <a:r>
              <a:rPr lang="en-US" altLang="en-US" sz="2800">
                <a:solidFill>
                  <a:schemeClr val="tx1"/>
                </a:solidFill>
                <a:latin typeface="Times New Roman" pitchFamily="18" charset="0"/>
              </a:rPr>
              <a:t>: Gắn đúng tên và vị trí một bộ phận của cơ quan thần kinh trên hình vẽ được 10 điểm. Đội nào xong trước được thưởng 10 điểm. Phần thắng thuộc về đội có tổng điểm cao hơn.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fade">
                                      <p:cBhvr>
                                        <p:cTn id="7" dur="1000"/>
                                        <p:tgtEl>
                                          <p:spTgt spid="56328"/>
                                        </p:tgtEl>
                                      </p:cBhvr>
                                    </p:animEffect>
                                    <p:anim calcmode="lin" valueType="num">
                                      <p:cBhvr>
                                        <p:cTn id="8" dur="1000" fill="hold"/>
                                        <p:tgtEl>
                                          <p:spTgt spid="56328"/>
                                        </p:tgtEl>
                                        <p:attrNameLst>
                                          <p:attrName>style.rotation</p:attrName>
                                        </p:attrNameLst>
                                      </p:cBhvr>
                                      <p:tavLst>
                                        <p:tav tm="0">
                                          <p:val>
                                            <p:fltVal val="720"/>
                                          </p:val>
                                        </p:tav>
                                        <p:tav tm="100000">
                                          <p:val>
                                            <p:fltVal val="0"/>
                                          </p:val>
                                        </p:tav>
                                      </p:tavLst>
                                    </p:anim>
                                    <p:anim calcmode="lin" valueType="num">
                                      <p:cBhvr>
                                        <p:cTn id="9" dur="1000" fill="hold"/>
                                        <p:tgtEl>
                                          <p:spTgt spid="56328"/>
                                        </p:tgtEl>
                                        <p:attrNameLst>
                                          <p:attrName>ppt_h</p:attrName>
                                        </p:attrNameLst>
                                      </p:cBhvr>
                                      <p:tavLst>
                                        <p:tav tm="0">
                                          <p:val>
                                            <p:fltVal val="0"/>
                                          </p:val>
                                        </p:tav>
                                        <p:tav tm="100000">
                                          <p:val>
                                            <p:strVal val="#ppt_h"/>
                                          </p:val>
                                        </p:tav>
                                      </p:tavLst>
                                    </p:anim>
                                    <p:anim calcmode="lin" valueType="num">
                                      <p:cBhvr>
                                        <p:cTn id="10" dur="1000" fill="hold"/>
                                        <p:tgtEl>
                                          <p:spTgt spid="5632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6329">
                                            <p:txEl>
                                              <p:pRg st="0" end="0"/>
                                            </p:txEl>
                                          </p:spTgt>
                                        </p:tgtEl>
                                        <p:attrNameLst>
                                          <p:attrName>style.visibility</p:attrName>
                                        </p:attrNameLst>
                                      </p:cBhvr>
                                      <p:to>
                                        <p:strVal val="visible"/>
                                      </p:to>
                                    </p:set>
                                    <p:animEffect transition="in" filter="box(in)">
                                      <p:cBhvr>
                                        <p:cTn id="15" dur="500"/>
                                        <p:tgtEl>
                                          <p:spTgt spid="56329">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6329">
                                            <p:txEl>
                                              <p:pRg st="1" end="1"/>
                                            </p:txEl>
                                          </p:spTgt>
                                        </p:tgtEl>
                                        <p:attrNameLst>
                                          <p:attrName>style.visibility</p:attrName>
                                        </p:attrNameLst>
                                      </p:cBhvr>
                                      <p:to>
                                        <p:strVal val="visible"/>
                                      </p:to>
                                    </p:set>
                                    <p:animEffect transition="in" filter="box(in)">
                                      <p:cBhvr>
                                        <p:cTn id="18" dur="500"/>
                                        <p:tgtEl>
                                          <p:spTgt spid="563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286983"/>
  <p:tag name="VIOLETTITLE" val="Bài 12. Cơ quan thần kinh"/>
  <p:tag name="VIOLETLESSON" val="12"/>
  <p:tag name="VIOLETCATID" val="2219"/>
  <p:tag name="VIOLETSUBJECT" val="Tự nhiên và Xã hội 3"/>
  <p:tag name="VIOLETAUTHORID" val="12131751"/>
  <p:tag name="VIOLETAUTHORNAME" val="Đỗ Văn Minh"/>
  <p:tag name="VIOLETAUTHORAVATAR" val="no_avatar.jpg"/>
  <p:tag name="VIOLETAUTHORADDRESS" val="Trường TH Tả Thanh Oai - Hà Nội"/>
  <p:tag name="VIOLETDATE" val="2018-02-22 12:06:37"/>
  <p:tag name="VIOLETHIT" val="406"/>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00&quot;/&gt;&lt;/object&gt;&lt;object type=&quot;3&quot; unique_id=&quot;10005&quot;&gt;&lt;property id=&quot;20148&quot; value=&quot;5&quot;/&gt;&lt;property id=&quot;20300&quot; value=&quot;Slide 2&quot;/&gt;&lt;property id=&quot;20307&quot; value=&quot;301&quot;/&gt;&lt;/object&gt;&lt;object type=&quot;3&quot; unique_id=&quot;10006&quot;&gt;&lt;property id=&quot;20148&quot; value=&quot;5&quot;/&gt;&lt;property id=&quot;20300&quot; value=&quot;Slide 3&quot;/&gt;&lt;property id=&quot;20307&quot; value=&quot;304&quot;/&gt;&lt;/object&gt;&lt;object type=&quot;3&quot; unique_id=&quot;10007&quot;&gt;&lt;property id=&quot;20148&quot; value=&quot;5&quot;/&gt;&lt;property id=&quot;20300&quot; value=&quot;Slide 4&quot;/&gt;&lt;property id=&quot;20307&quot; value=&quot;308&quot;/&gt;&lt;/object&gt;&lt;object type=&quot;3&quot; unique_id=&quot;10008&quot;&gt;&lt;property id=&quot;20148&quot; value=&quot;5&quot;/&gt;&lt;property id=&quot;20300&quot; value=&quot;Slide 5 - &amp;quot;`&amp;quot;&quot;/&gt;&lt;property id=&quot;20307&quot; value=&quot;280&quot;/&gt;&lt;/object&gt;&lt;object type=&quot;3&quot; unique_id=&quot;10009&quot;&gt;&lt;property id=&quot;20148&quot; value=&quot;5&quot;/&gt;&lt;property id=&quot;20300&quot; value=&quot;Slide 6&quot;/&gt;&lt;property id=&quot;20307&quot; value=&quot;307&quot;/&gt;&lt;/object&gt;&lt;object type=&quot;3&quot; unique_id=&quot;10010&quot;&gt;&lt;property id=&quot;20148&quot; value=&quot;5&quot;/&gt;&lt;property id=&quot;20300&quot; value=&quot;Slide 7&quot;/&gt;&lt;property id=&quot;20307&quot; value=&quot;286&quot;/&gt;&lt;/object&gt;&lt;object type=&quot;3&quot; unique_id=&quot;10011&quot;&gt;&lt;property id=&quot;20148&quot; value=&quot;5&quot;/&gt;&lt;property id=&quot;20300&quot; value=&quot;Slide 8&quot;/&gt;&lt;property id=&quot;20307&quot; value=&quot;290&quot;/&gt;&lt;/object&gt;&lt;object type=&quot;3&quot; unique_id=&quot;10012&quot;&gt;&lt;property id=&quot;20148&quot; value=&quot;5&quot;/&gt;&lt;property id=&quot;20300&quot; value=&quot;Slide 9&quot;/&gt;&lt;property id=&quot;20307&quot; value=&quot;294&quot;/&gt;&lt;/object&gt;&lt;object type=&quot;3&quot; unique_id=&quot;10013&quot;&gt;&lt;property id=&quot;20148&quot; value=&quot;5&quot;/&gt;&lt;property id=&quot;20300&quot; value=&quot;Slide 10&quot;/&gt;&lt;property id=&quot;20307&quot; value=&quot;309&quot;/&gt;&lt;/object&gt;&lt;object type=&quot;3&quot; unique_id=&quot;10014&quot;&gt;&lt;property id=&quot;20148&quot; value=&quot;5&quot;/&gt;&lt;property id=&quot;20300&quot; value=&quot;Slide 11&quot;/&gt;&lt;property id=&quot;20307&quot; value=&quot;310&quot;/&gt;&lt;/object&gt;&lt;object type=&quot;3&quot; unique_id=&quot;10015&quot;&gt;&lt;property id=&quot;20148&quot; value=&quot;5&quot;/&gt;&lt;property id=&quot;20300&quot; value=&quot;Slide 12&quot;/&gt;&lt;property id=&quot;20307&quot; value=&quot;289&quot;/&gt;&lt;/object&gt;&lt;/object&gt;&lt;/object&gt;&lt;/database&gt;"/>
  <p:tag name="SECTOMILLISECCONVERTED" val="1"/>
</p:tagLst>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CC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CC0000"/>
            </a:solidFill>
            <a:effectLst/>
            <a:latin typeface="Arial" panose="020B0604020202020204" pitchFamily="34" charset="0"/>
            <a:cs typeface="Arial" panose="020B0604020202020204" pitchFamily="34"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CC0000"/>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rgbClr val="CC0000"/>
            </a:solidFill>
            <a:effectLst/>
            <a:latin typeface="Arial" panose="020B0604020202020204" pitchFamily="34" charset="0"/>
            <a:cs typeface="Arial" panose="020B0604020202020204"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846</TotalTime>
  <Words>1037</Words>
  <Application>Microsoft Office PowerPoint</Application>
  <PresentationFormat>On-screen Show (4:3)</PresentationFormat>
  <Paragraphs>80</Paragraphs>
  <Slides>12</Slides>
  <Notes>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17" baseType="lpstr">
      <vt:lpstr>Competition</vt:lpstr>
      <vt:lpstr>Stream</vt:lpstr>
      <vt:lpstr>Retrospect</vt:lpstr>
      <vt:lpstr>Office Theme</vt:lpstr>
      <vt:lpstr>Clip</vt:lpstr>
      <vt:lpstr>Slide 1</vt:lpstr>
      <vt:lpstr>Slide 2</vt:lpstr>
      <vt:lpstr>Slide 3</vt:lpstr>
      <vt:lpstr>Slide 4</vt:lpstr>
      <vt:lpstr>`</vt:lpstr>
      <vt:lpstr>Slide 6</vt:lpstr>
      <vt:lpstr>Slide 7</vt:lpstr>
      <vt:lpstr>Slide 8</vt:lpstr>
      <vt:lpstr>Slide 9</vt:lpstr>
      <vt:lpstr>Slide 10</vt:lpstr>
      <vt:lpstr>Slide 11</vt:lpstr>
      <vt:lpstr>Slide 12</vt:lpstr>
    </vt:vector>
  </TitlesOfParts>
  <Company>ISTC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48</cp:revision>
  <dcterms:created xsi:type="dcterms:W3CDTF">2010-08-13T08:30:39Z</dcterms:created>
  <dcterms:modified xsi:type="dcterms:W3CDTF">2018-10-09T05:05:56Z</dcterms:modified>
</cp:coreProperties>
</file>